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0" r:id="rId4"/>
    <p:sldId id="262" r:id="rId5"/>
    <p:sldId id="265" r:id="rId6"/>
    <p:sldId id="267" r:id="rId7"/>
    <p:sldId id="268" r:id="rId8"/>
    <p:sldId id="269" r:id="rId9"/>
    <p:sldId id="270" r:id="rId10"/>
    <p:sldId id="271" r:id="rId11"/>
    <p:sldId id="264" r:id="rId12"/>
    <p:sldId id="261" r:id="rId13"/>
    <p:sldId id="263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4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E545E-7CA4-41E8-B7C9-78162EBCD27B}" type="doc">
      <dgm:prSet loTypeId="urn:microsoft.com/office/officeart/2005/8/layout/list1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804DF5FE-4A20-4E50-8F56-2FFD3B92BEED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гарантування державою рівних можливостей для розвитку державної, комунальної та приватної власності на ліси</a:t>
          </a:r>
          <a:endParaRPr lang="uk-UA" sz="1800" dirty="0"/>
        </a:p>
      </dgm:t>
    </dgm:pt>
    <dgm:pt modelId="{3634E1A3-3D8A-4048-A2DF-8DA0C84AF86E}" type="parTrans" cxnId="{6471A18E-0576-49D4-87F5-8D28563B0FEC}">
      <dgm:prSet/>
      <dgm:spPr/>
      <dgm:t>
        <a:bodyPr/>
        <a:lstStyle/>
        <a:p>
          <a:endParaRPr lang="uk-UA" sz="1800"/>
        </a:p>
      </dgm:t>
    </dgm:pt>
    <dgm:pt modelId="{1818FA3F-0B44-49F2-94E8-6739335D5776}" type="sibTrans" cxnId="{6471A18E-0576-49D4-87F5-8D28563B0FEC}">
      <dgm:prSet/>
      <dgm:spPr/>
      <dgm:t>
        <a:bodyPr/>
        <a:lstStyle/>
        <a:p>
          <a:endParaRPr lang="uk-UA" sz="1800"/>
        </a:p>
      </dgm:t>
    </dgm:pt>
    <dgm:pt modelId="{C8AE46ED-B64B-4BE2-A727-268A20E9426A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забезпечення державою права територіальних громад на управління лісами комунальної власності</a:t>
          </a:r>
          <a:endParaRPr lang="uk-UA" sz="1800" dirty="0"/>
        </a:p>
      </dgm:t>
    </dgm:pt>
    <dgm:pt modelId="{B47D88AC-5BC9-4593-9EDC-5017841C1C27}" type="parTrans" cxnId="{EC47AE51-EBE0-4742-9BAB-DDCF8E5B46D7}">
      <dgm:prSet/>
      <dgm:spPr/>
      <dgm:t>
        <a:bodyPr/>
        <a:lstStyle/>
        <a:p>
          <a:endParaRPr lang="uk-UA" sz="1800"/>
        </a:p>
      </dgm:t>
    </dgm:pt>
    <dgm:pt modelId="{3A71A7FF-9381-47D6-9812-0C82351207F0}" type="sibTrans" cxnId="{EC47AE51-EBE0-4742-9BAB-DDCF8E5B46D7}">
      <dgm:prSet/>
      <dgm:spPr/>
      <dgm:t>
        <a:bodyPr/>
        <a:lstStyle/>
        <a:p>
          <a:endParaRPr lang="uk-UA" sz="1800"/>
        </a:p>
      </dgm:t>
    </dgm:pt>
    <dgm:pt modelId="{7B03E5A3-F4FE-4461-830D-C607248653BF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сприяння державою розвитку приватної власності на ліси </a:t>
          </a:r>
          <a:endParaRPr lang="uk-UA" sz="1800" dirty="0"/>
        </a:p>
      </dgm:t>
    </dgm:pt>
    <dgm:pt modelId="{8C11F8A8-0850-4439-8FAF-06C342BC1E09}" type="parTrans" cxnId="{3989DF52-2542-4362-8DBF-3C277E9D6403}">
      <dgm:prSet/>
      <dgm:spPr/>
      <dgm:t>
        <a:bodyPr/>
        <a:lstStyle/>
        <a:p>
          <a:endParaRPr lang="uk-UA" sz="1800"/>
        </a:p>
      </dgm:t>
    </dgm:pt>
    <dgm:pt modelId="{C6E365F8-6792-4233-83D9-7138AE2863CD}" type="sibTrans" cxnId="{3989DF52-2542-4362-8DBF-3C277E9D6403}">
      <dgm:prSet/>
      <dgm:spPr/>
      <dgm:t>
        <a:bodyPr/>
        <a:lstStyle/>
        <a:p>
          <a:endParaRPr lang="uk-UA" sz="1800"/>
        </a:p>
      </dgm:t>
    </dgm:pt>
    <dgm:pt modelId="{F2B16F18-71B6-4C99-95C8-017327771092}" type="pres">
      <dgm:prSet presAssocID="{D27E545E-7CA4-41E8-B7C9-78162EBCD2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F67D35-2583-4D16-9471-1AE9BD2A8716}" type="pres">
      <dgm:prSet presAssocID="{804DF5FE-4A20-4E50-8F56-2FFD3B92BEED}" presName="parentLin" presStyleCnt="0"/>
      <dgm:spPr/>
    </dgm:pt>
    <dgm:pt modelId="{3829EA77-8E1D-4ACF-97C2-F90E4554A0D0}" type="pres">
      <dgm:prSet presAssocID="{804DF5FE-4A20-4E50-8F56-2FFD3B92BEE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93653DA-33AB-4F7D-A070-F26DE8C45381}" type="pres">
      <dgm:prSet presAssocID="{804DF5FE-4A20-4E50-8F56-2FFD3B92BEED}" presName="parentText" presStyleLbl="node1" presStyleIdx="0" presStyleCnt="3" custScaleX="12490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1945A9E-1FDE-4860-841E-34AB62885F1E}" type="pres">
      <dgm:prSet presAssocID="{804DF5FE-4A20-4E50-8F56-2FFD3B92BEED}" presName="negativeSpace" presStyleCnt="0"/>
      <dgm:spPr/>
    </dgm:pt>
    <dgm:pt modelId="{FB1A76B4-0E54-4263-99E4-C95946D05AB5}" type="pres">
      <dgm:prSet presAssocID="{804DF5FE-4A20-4E50-8F56-2FFD3B92BEED}" presName="childText" presStyleLbl="conFgAcc1" presStyleIdx="0" presStyleCnt="3">
        <dgm:presLayoutVars>
          <dgm:bulletEnabled val="1"/>
        </dgm:presLayoutVars>
      </dgm:prSet>
      <dgm:spPr/>
    </dgm:pt>
    <dgm:pt modelId="{002B8195-DB51-4F78-99E2-E3D61CFFC32A}" type="pres">
      <dgm:prSet presAssocID="{1818FA3F-0B44-49F2-94E8-6739335D5776}" presName="spaceBetweenRectangles" presStyleCnt="0"/>
      <dgm:spPr/>
    </dgm:pt>
    <dgm:pt modelId="{9345F747-C346-4683-AAAD-48977674E4C1}" type="pres">
      <dgm:prSet presAssocID="{C8AE46ED-B64B-4BE2-A727-268A20E9426A}" presName="parentLin" presStyleCnt="0"/>
      <dgm:spPr/>
    </dgm:pt>
    <dgm:pt modelId="{EE1850C0-D099-4709-B707-B09EB9842FC6}" type="pres">
      <dgm:prSet presAssocID="{C8AE46ED-B64B-4BE2-A727-268A20E9426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4C82E3D-FA73-49F2-85FF-81139D7BDC20}" type="pres">
      <dgm:prSet presAssocID="{C8AE46ED-B64B-4BE2-A727-268A20E9426A}" presName="parentText" presStyleLbl="node1" presStyleIdx="1" presStyleCnt="3" custScaleX="12490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7E9C24-A8BD-4A13-A8DE-9F90C187202D}" type="pres">
      <dgm:prSet presAssocID="{C8AE46ED-B64B-4BE2-A727-268A20E9426A}" presName="negativeSpace" presStyleCnt="0"/>
      <dgm:spPr/>
    </dgm:pt>
    <dgm:pt modelId="{8E0F86AE-A894-49BA-B0EA-9C8A06D8EFFA}" type="pres">
      <dgm:prSet presAssocID="{C8AE46ED-B64B-4BE2-A727-268A20E9426A}" presName="childText" presStyleLbl="conFgAcc1" presStyleIdx="1" presStyleCnt="3">
        <dgm:presLayoutVars>
          <dgm:bulletEnabled val="1"/>
        </dgm:presLayoutVars>
      </dgm:prSet>
      <dgm:spPr/>
    </dgm:pt>
    <dgm:pt modelId="{1417D82B-753B-4028-8729-BD09DC5550F3}" type="pres">
      <dgm:prSet presAssocID="{3A71A7FF-9381-47D6-9812-0C82351207F0}" presName="spaceBetweenRectangles" presStyleCnt="0"/>
      <dgm:spPr/>
    </dgm:pt>
    <dgm:pt modelId="{0F5A27C0-712A-4B13-9874-288A09396B64}" type="pres">
      <dgm:prSet presAssocID="{7B03E5A3-F4FE-4461-830D-C607248653BF}" presName="parentLin" presStyleCnt="0"/>
      <dgm:spPr/>
    </dgm:pt>
    <dgm:pt modelId="{6478D486-4296-4E3A-8802-5609551DD5F2}" type="pres">
      <dgm:prSet presAssocID="{7B03E5A3-F4FE-4461-830D-C607248653B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3CF188E-A537-4CD7-AD30-3C4930D76E1C}" type="pres">
      <dgm:prSet presAssocID="{7B03E5A3-F4FE-4461-830D-C607248653BF}" presName="parentText" presStyleLbl="node1" presStyleIdx="2" presStyleCnt="3" custScaleX="12490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8FF8BD-0846-4D13-8E2D-A29CD74DA33D}" type="pres">
      <dgm:prSet presAssocID="{7B03E5A3-F4FE-4461-830D-C607248653BF}" presName="negativeSpace" presStyleCnt="0"/>
      <dgm:spPr/>
    </dgm:pt>
    <dgm:pt modelId="{B982D323-A0FC-4A3D-86F2-3DB573BA3C18}" type="pres">
      <dgm:prSet presAssocID="{7B03E5A3-F4FE-4461-830D-C607248653B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A4C75B8-2999-45C9-933B-625D72CF2E3C}" type="presOf" srcId="{C8AE46ED-B64B-4BE2-A727-268A20E9426A}" destId="{64C82E3D-FA73-49F2-85FF-81139D7BDC20}" srcOrd="1" destOrd="0" presId="urn:microsoft.com/office/officeart/2005/8/layout/list1"/>
    <dgm:cxn modelId="{706D80D0-369A-4D5E-82F0-C373028B9F2B}" type="presOf" srcId="{7B03E5A3-F4FE-4461-830D-C607248653BF}" destId="{6478D486-4296-4E3A-8802-5609551DD5F2}" srcOrd="0" destOrd="0" presId="urn:microsoft.com/office/officeart/2005/8/layout/list1"/>
    <dgm:cxn modelId="{2587BC61-657E-46E3-AADA-F5100E1630A2}" type="presOf" srcId="{D27E545E-7CA4-41E8-B7C9-78162EBCD27B}" destId="{F2B16F18-71B6-4C99-95C8-017327771092}" srcOrd="0" destOrd="0" presId="urn:microsoft.com/office/officeart/2005/8/layout/list1"/>
    <dgm:cxn modelId="{96D4CBAC-8967-4CEC-A695-69E13D2CEAE8}" type="presOf" srcId="{804DF5FE-4A20-4E50-8F56-2FFD3B92BEED}" destId="{193653DA-33AB-4F7D-A070-F26DE8C45381}" srcOrd="1" destOrd="0" presId="urn:microsoft.com/office/officeart/2005/8/layout/list1"/>
    <dgm:cxn modelId="{EC47AE51-EBE0-4742-9BAB-DDCF8E5B46D7}" srcId="{D27E545E-7CA4-41E8-B7C9-78162EBCD27B}" destId="{C8AE46ED-B64B-4BE2-A727-268A20E9426A}" srcOrd="1" destOrd="0" parTransId="{B47D88AC-5BC9-4593-9EDC-5017841C1C27}" sibTransId="{3A71A7FF-9381-47D6-9812-0C82351207F0}"/>
    <dgm:cxn modelId="{3989DF52-2542-4362-8DBF-3C277E9D6403}" srcId="{D27E545E-7CA4-41E8-B7C9-78162EBCD27B}" destId="{7B03E5A3-F4FE-4461-830D-C607248653BF}" srcOrd="2" destOrd="0" parTransId="{8C11F8A8-0850-4439-8FAF-06C342BC1E09}" sibTransId="{C6E365F8-6792-4233-83D9-7138AE2863CD}"/>
    <dgm:cxn modelId="{6471A18E-0576-49D4-87F5-8D28563B0FEC}" srcId="{D27E545E-7CA4-41E8-B7C9-78162EBCD27B}" destId="{804DF5FE-4A20-4E50-8F56-2FFD3B92BEED}" srcOrd="0" destOrd="0" parTransId="{3634E1A3-3D8A-4048-A2DF-8DA0C84AF86E}" sibTransId="{1818FA3F-0B44-49F2-94E8-6739335D5776}"/>
    <dgm:cxn modelId="{9D0E00F2-C010-4E4A-B757-C09A8270B37A}" type="presOf" srcId="{C8AE46ED-B64B-4BE2-A727-268A20E9426A}" destId="{EE1850C0-D099-4709-B707-B09EB9842FC6}" srcOrd="0" destOrd="0" presId="urn:microsoft.com/office/officeart/2005/8/layout/list1"/>
    <dgm:cxn modelId="{72BA9F5B-1B2E-4A43-A418-071CE5D8878C}" type="presOf" srcId="{804DF5FE-4A20-4E50-8F56-2FFD3B92BEED}" destId="{3829EA77-8E1D-4ACF-97C2-F90E4554A0D0}" srcOrd="0" destOrd="0" presId="urn:microsoft.com/office/officeart/2005/8/layout/list1"/>
    <dgm:cxn modelId="{B05289EA-5099-4DE2-AB14-B70355FE3DDF}" type="presOf" srcId="{7B03E5A3-F4FE-4461-830D-C607248653BF}" destId="{93CF188E-A537-4CD7-AD30-3C4930D76E1C}" srcOrd="1" destOrd="0" presId="urn:microsoft.com/office/officeart/2005/8/layout/list1"/>
    <dgm:cxn modelId="{1AD4285C-5A5F-4426-BF14-70E6DA80C58F}" type="presParOf" srcId="{F2B16F18-71B6-4C99-95C8-017327771092}" destId="{F6F67D35-2583-4D16-9471-1AE9BD2A8716}" srcOrd="0" destOrd="0" presId="urn:microsoft.com/office/officeart/2005/8/layout/list1"/>
    <dgm:cxn modelId="{E64F3D67-B2E6-4416-A45B-03BEA456D8C2}" type="presParOf" srcId="{F6F67D35-2583-4D16-9471-1AE9BD2A8716}" destId="{3829EA77-8E1D-4ACF-97C2-F90E4554A0D0}" srcOrd="0" destOrd="0" presId="urn:microsoft.com/office/officeart/2005/8/layout/list1"/>
    <dgm:cxn modelId="{0C04B9A8-44BE-4588-AB64-A2BBB51B60AE}" type="presParOf" srcId="{F6F67D35-2583-4D16-9471-1AE9BD2A8716}" destId="{193653DA-33AB-4F7D-A070-F26DE8C45381}" srcOrd="1" destOrd="0" presId="urn:microsoft.com/office/officeart/2005/8/layout/list1"/>
    <dgm:cxn modelId="{D692C8EE-7B9A-4896-B04A-5586350D8F3E}" type="presParOf" srcId="{F2B16F18-71B6-4C99-95C8-017327771092}" destId="{91945A9E-1FDE-4860-841E-34AB62885F1E}" srcOrd="1" destOrd="0" presId="urn:microsoft.com/office/officeart/2005/8/layout/list1"/>
    <dgm:cxn modelId="{271545EA-D4EC-4E81-B26B-D20FF286CA49}" type="presParOf" srcId="{F2B16F18-71B6-4C99-95C8-017327771092}" destId="{FB1A76B4-0E54-4263-99E4-C95946D05AB5}" srcOrd="2" destOrd="0" presId="urn:microsoft.com/office/officeart/2005/8/layout/list1"/>
    <dgm:cxn modelId="{55B05023-3024-4399-B8D6-0F6CD2757657}" type="presParOf" srcId="{F2B16F18-71B6-4C99-95C8-017327771092}" destId="{002B8195-DB51-4F78-99E2-E3D61CFFC32A}" srcOrd="3" destOrd="0" presId="urn:microsoft.com/office/officeart/2005/8/layout/list1"/>
    <dgm:cxn modelId="{8110B2C3-A7DC-44F4-B171-81DCCB650793}" type="presParOf" srcId="{F2B16F18-71B6-4C99-95C8-017327771092}" destId="{9345F747-C346-4683-AAAD-48977674E4C1}" srcOrd="4" destOrd="0" presId="urn:microsoft.com/office/officeart/2005/8/layout/list1"/>
    <dgm:cxn modelId="{2E1AC28C-EAAB-40EC-94E4-E69483F7948F}" type="presParOf" srcId="{9345F747-C346-4683-AAAD-48977674E4C1}" destId="{EE1850C0-D099-4709-B707-B09EB9842FC6}" srcOrd="0" destOrd="0" presId="urn:microsoft.com/office/officeart/2005/8/layout/list1"/>
    <dgm:cxn modelId="{3DCCA2EF-4EBE-4520-93D8-8BA9FC0182A0}" type="presParOf" srcId="{9345F747-C346-4683-AAAD-48977674E4C1}" destId="{64C82E3D-FA73-49F2-85FF-81139D7BDC20}" srcOrd="1" destOrd="0" presId="urn:microsoft.com/office/officeart/2005/8/layout/list1"/>
    <dgm:cxn modelId="{A22FE1BC-6B3C-4849-A53C-BB8607A89DA8}" type="presParOf" srcId="{F2B16F18-71B6-4C99-95C8-017327771092}" destId="{457E9C24-A8BD-4A13-A8DE-9F90C187202D}" srcOrd="5" destOrd="0" presId="urn:microsoft.com/office/officeart/2005/8/layout/list1"/>
    <dgm:cxn modelId="{43DBCDE9-0C89-4F7D-851D-A9D7481FB997}" type="presParOf" srcId="{F2B16F18-71B6-4C99-95C8-017327771092}" destId="{8E0F86AE-A894-49BA-B0EA-9C8A06D8EFFA}" srcOrd="6" destOrd="0" presId="urn:microsoft.com/office/officeart/2005/8/layout/list1"/>
    <dgm:cxn modelId="{206DD1BD-B189-4495-A605-FB63A76ABB20}" type="presParOf" srcId="{F2B16F18-71B6-4C99-95C8-017327771092}" destId="{1417D82B-753B-4028-8729-BD09DC5550F3}" srcOrd="7" destOrd="0" presId="urn:microsoft.com/office/officeart/2005/8/layout/list1"/>
    <dgm:cxn modelId="{EF77B82E-C08A-4488-80E6-2DAFE5BF0E07}" type="presParOf" srcId="{F2B16F18-71B6-4C99-95C8-017327771092}" destId="{0F5A27C0-712A-4B13-9874-288A09396B64}" srcOrd="8" destOrd="0" presId="urn:microsoft.com/office/officeart/2005/8/layout/list1"/>
    <dgm:cxn modelId="{CC0E8FC0-AF64-448A-9AE1-0F6AB14B46B7}" type="presParOf" srcId="{0F5A27C0-712A-4B13-9874-288A09396B64}" destId="{6478D486-4296-4E3A-8802-5609551DD5F2}" srcOrd="0" destOrd="0" presId="urn:microsoft.com/office/officeart/2005/8/layout/list1"/>
    <dgm:cxn modelId="{089DFC0B-ABCB-4361-8CCC-298A0DF1226F}" type="presParOf" srcId="{0F5A27C0-712A-4B13-9874-288A09396B64}" destId="{93CF188E-A537-4CD7-AD30-3C4930D76E1C}" srcOrd="1" destOrd="0" presId="urn:microsoft.com/office/officeart/2005/8/layout/list1"/>
    <dgm:cxn modelId="{3A7F7809-04E4-44CB-89E5-D2E444447AD0}" type="presParOf" srcId="{F2B16F18-71B6-4C99-95C8-017327771092}" destId="{038FF8BD-0846-4D13-8E2D-A29CD74DA33D}" srcOrd="9" destOrd="0" presId="urn:microsoft.com/office/officeart/2005/8/layout/list1"/>
    <dgm:cxn modelId="{CEADEAFE-44F4-4706-A16B-0078EBD2A9B2}" type="presParOf" srcId="{F2B16F18-71B6-4C99-95C8-017327771092}" destId="{B982D323-A0FC-4A3D-86F2-3DB573BA3C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95C629-38EC-48CB-A7ED-CA0DFC4D9170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A9E1D297-B52F-43DE-9A04-F18D977F5BBD}">
      <dgm:prSet phldrT="[Текст]" custT="1"/>
      <dgm:spPr/>
      <dgm:t>
        <a:bodyPr/>
        <a:lstStyle/>
        <a:p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Інструменти національної лісової політики  за статусом</a:t>
          </a:r>
          <a:endParaRPr lang="uk-UA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9141C0-E459-4667-8C8E-6F9425161B01}" type="parTrans" cxnId="{7F916C70-7354-4CA4-AD3D-C12B9182A848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23BA62-D6F5-4AF6-99C6-59E7C25B7F18}" type="sibTrans" cxnId="{7F916C70-7354-4CA4-AD3D-C12B9182A848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EB35C9-E350-4AB5-B277-25F2B2243969}">
      <dgm:prSet phldrT="[Текст]" custT="1"/>
      <dgm:spPr/>
      <dgm:t>
        <a:bodyPr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ухвалами Верховної Ради України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A621B0-990D-49E3-901C-FD22377528AE}" type="parTrans" cxnId="{3F61D773-B2CD-45D6-AAC6-0C351636A4F3}">
      <dgm:prSet custT="1"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2510D8-2AB8-4AF0-921C-64CA8F19F2EE}" type="sibTrans" cxnId="{3F61D773-B2CD-45D6-AAC6-0C351636A4F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AB441A-AFF9-4A60-951D-FDA85285D87C}">
      <dgm:prSet phldrT="[Текст]" custT="1"/>
      <dgm:spPr/>
      <dgm:t>
        <a:bodyPr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постановами та розпорядженнями КМУ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A4002B-83C3-4757-9E7E-73C88ABE96CA}" type="parTrans" cxnId="{8D757264-3CA1-46B5-8A74-0CA6484BF1FB}">
      <dgm:prSet custT="1"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F780BF-A71A-49EB-8B2A-0A72C422085C}" type="sibTrans" cxnId="{8D757264-3CA1-46B5-8A74-0CA6484BF1FB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F74D2-C4F3-4888-959F-AF0C9B49BAF1}">
      <dgm:prSet phldrT="[Текст]" custT="1"/>
      <dgm:spPr/>
      <dgm:t>
        <a:bodyPr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після їх затвердження міністерствами, агентствами та іншими центральними  органами виконавчої влади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2A9112-D8BF-454C-B8EE-99EA7FECEC0A}" type="parTrans" cxnId="{1E694E2B-F242-476B-AA35-BCBA4E00748E}">
      <dgm:prSet custT="1"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314FCB-F08B-4C19-B2D6-0F9C76E7CF27}" type="sibTrans" cxnId="{1E694E2B-F242-476B-AA35-BCBA4E00748E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61BD6D-CE4D-4B94-9F44-EACCF17C7A95}">
      <dgm:prSet phldrT="[Текст]" custT="1"/>
      <dgm:spPr/>
      <dgm:t>
        <a:bodyPr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після прийняття актів місцевими державними адміністраціями та органами місцевого самоврядування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08A0E0-357D-423A-8965-687A4F7D5DB9}" type="parTrans" cxnId="{6B4D4D69-60EA-4CA1-84CE-76EB6E118CFC}">
      <dgm:prSet custT="1"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5A0A07-24FE-4A5D-905B-1F45316ADD01}" type="sibTrans" cxnId="{6B4D4D69-60EA-4CA1-84CE-76EB6E118CFC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428A65-D830-42FE-8CC8-E8EB0627E5E2}">
      <dgm:prSet phldrT="[Текст]" custT="1"/>
      <dgm:spPr/>
      <dgm:t>
        <a:bodyPr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добровільні інструменти лісової політики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2B33DA-F3CB-4664-88C7-5103DFEEBBA6}" type="parTrans" cxnId="{ECC5F780-81D3-404C-9C07-DEA63B70DE31}">
      <dgm:prSet custT="1"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2014B1-EC15-4FF9-A2F5-6486E84B1978}" type="sibTrans" cxnId="{ECC5F780-81D3-404C-9C07-DEA63B70DE31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FC0E4B-8107-47BA-AC79-50B3D39F3B21}" type="pres">
      <dgm:prSet presAssocID="{1695C629-38EC-48CB-A7ED-CA0DFC4D917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2ED8891-12CB-462B-82D1-A47CC8584791}" type="pres">
      <dgm:prSet presAssocID="{A9E1D297-B52F-43DE-9A04-F18D977F5BBD}" presName="root1" presStyleCnt="0"/>
      <dgm:spPr/>
    </dgm:pt>
    <dgm:pt modelId="{64EE012B-33A6-4875-9055-100A6C0D7F24}" type="pres">
      <dgm:prSet presAssocID="{A9E1D297-B52F-43DE-9A04-F18D977F5BB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181D366-169D-4C91-9C33-C3F25A058819}" type="pres">
      <dgm:prSet presAssocID="{A9E1D297-B52F-43DE-9A04-F18D977F5BBD}" presName="level2hierChild" presStyleCnt="0"/>
      <dgm:spPr/>
    </dgm:pt>
    <dgm:pt modelId="{0E4F8104-537E-46D5-901F-6469002663B6}" type="pres">
      <dgm:prSet presAssocID="{BFA621B0-990D-49E3-901C-FD22377528AE}" presName="conn2-1" presStyleLbl="parChTrans1D2" presStyleIdx="0" presStyleCnt="5"/>
      <dgm:spPr/>
      <dgm:t>
        <a:bodyPr/>
        <a:lstStyle/>
        <a:p>
          <a:endParaRPr lang="uk-UA"/>
        </a:p>
      </dgm:t>
    </dgm:pt>
    <dgm:pt modelId="{682EBA17-4846-400C-A4F7-6FC785DC69E6}" type="pres">
      <dgm:prSet presAssocID="{BFA621B0-990D-49E3-901C-FD22377528AE}" presName="connTx" presStyleLbl="parChTrans1D2" presStyleIdx="0" presStyleCnt="5"/>
      <dgm:spPr/>
      <dgm:t>
        <a:bodyPr/>
        <a:lstStyle/>
        <a:p>
          <a:endParaRPr lang="uk-UA"/>
        </a:p>
      </dgm:t>
    </dgm:pt>
    <dgm:pt modelId="{479E2D99-BBC4-4870-8C98-A267956D654A}" type="pres">
      <dgm:prSet presAssocID="{D5EB35C9-E350-4AB5-B277-25F2B2243969}" presName="root2" presStyleCnt="0"/>
      <dgm:spPr/>
    </dgm:pt>
    <dgm:pt modelId="{4EEEBB3B-8B9B-4E25-A655-9D33254CF146}" type="pres">
      <dgm:prSet presAssocID="{D5EB35C9-E350-4AB5-B277-25F2B2243969}" presName="LevelTwoTextNode" presStyleLbl="node2" presStyleIdx="0" presStyleCnt="5" custScaleX="3118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F6740CF-BB19-45FC-9EFC-0DC8B69253F0}" type="pres">
      <dgm:prSet presAssocID="{D5EB35C9-E350-4AB5-B277-25F2B2243969}" presName="level3hierChild" presStyleCnt="0"/>
      <dgm:spPr/>
    </dgm:pt>
    <dgm:pt modelId="{59F2D53D-6031-4A1C-A28B-E46462D051F1}" type="pres">
      <dgm:prSet presAssocID="{2AA4002B-83C3-4757-9E7E-73C88ABE96CA}" presName="conn2-1" presStyleLbl="parChTrans1D2" presStyleIdx="1" presStyleCnt="5"/>
      <dgm:spPr/>
      <dgm:t>
        <a:bodyPr/>
        <a:lstStyle/>
        <a:p>
          <a:endParaRPr lang="uk-UA"/>
        </a:p>
      </dgm:t>
    </dgm:pt>
    <dgm:pt modelId="{E43E9EFB-EB8E-4322-B6D4-E19B196B5602}" type="pres">
      <dgm:prSet presAssocID="{2AA4002B-83C3-4757-9E7E-73C88ABE96CA}" presName="connTx" presStyleLbl="parChTrans1D2" presStyleIdx="1" presStyleCnt="5"/>
      <dgm:spPr/>
      <dgm:t>
        <a:bodyPr/>
        <a:lstStyle/>
        <a:p>
          <a:endParaRPr lang="uk-UA"/>
        </a:p>
      </dgm:t>
    </dgm:pt>
    <dgm:pt modelId="{2C24ECA9-3228-4E4D-8E8C-49F26A58350D}" type="pres">
      <dgm:prSet presAssocID="{58AB441A-AFF9-4A60-951D-FDA85285D87C}" presName="root2" presStyleCnt="0"/>
      <dgm:spPr/>
    </dgm:pt>
    <dgm:pt modelId="{02845007-467B-49A2-B52D-D87EA48DD116}" type="pres">
      <dgm:prSet presAssocID="{58AB441A-AFF9-4A60-951D-FDA85285D87C}" presName="LevelTwoTextNode" presStyleLbl="node2" presStyleIdx="1" presStyleCnt="5" custScaleX="3118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C0368E4-9A14-4FEE-B405-EADEF18C4D85}" type="pres">
      <dgm:prSet presAssocID="{58AB441A-AFF9-4A60-951D-FDA85285D87C}" presName="level3hierChild" presStyleCnt="0"/>
      <dgm:spPr/>
    </dgm:pt>
    <dgm:pt modelId="{48C2C523-1D39-4061-A13E-CBC1D9E819C2}" type="pres">
      <dgm:prSet presAssocID="{EC2A9112-D8BF-454C-B8EE-99EA7FECEC0A}" presName="conn2-1" presStyleLbl="parChTrans1D2" presStyleIdx="2" presStyleCnt="5"/>
      <dgm:spPr/>
      <dgm:t>
        <a:bodyPr/>
        <a:lstStyle/>
        <a:p>
          <a:endParaRPr lang="uk-UA"/>
        </a:p>
      </dgm:t>
    </dgm:pt>
    <dgm:pt modelId="{4F189CAB-181D-43B5-8100-D3BBB8C34D95}" type="pres">
      <dgm:prSet presAssocID="{EC2A9112-D8BF-454C-B8EE-99EA7FECEC0A}" presName="connTx" presStyleLbl="parChTrans1D2" presStyleIdx="2" presStyleCnt="5"/>
      <dgm:spPr/>
      <dgm:t>
        <a:bodyPr/>
        <a:lstStyle/>
        <a:p>
          <a:endParaRPr lang="uk-UA"/>
        </a:p>
      </dgm:t>
    </dgm:pt>
    <dgm:pt modelId="{2BF4370A-0D7A-4CB2-8947-7ECF91E9C2D5}" type="pres">
      <dgm:prSet presAssocID="{9CBF74D2-C4F3-4888-959F-AF0C9B49BAF1}" presName="root2" presStyleCnt="0"/>
      <dgm:spPr/>
    </dgm:pt>
    <dgm:pt modelId="{D8DFBCD8-9407-4ECA-A5C7-B02BF1D112AA}" type="pres">
      <dgm:prSet presAssocID="{9CBF74D2-C4F3-4888-959F-AF0C9B49BAF1}" presName="LevelTwoTextNode" presStyleLbl="node2" presStyleIdx="2" presStyleCnt="5" custScaleX="3118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12059C3-1A6B-4CF5-B373-5B822F033AF0}" type="pres">
      <dgm:prSet presAssocID="{9CBF74D2-C4F3-4888-959F-AF0C9B49BAF1}" presName="level3hierChild" presStyleCnt="0"/>
      <dgm:spPr/>
    </dgm:pt>
    <dgm:pt modelId="{137B338C-96E7-4DE1-AF7D-2E5CAB750904}" type="pres">
      <dgm:prSet presAssocID="{8608A0E0-357D-423A-8965-687A4F7D5DB9}" presName="conn2-1" presStyleLbl="parChTrans1D2" presStyleIdx="3" presStyleCnt="5"/>
      <dgm:spPr/>
      <dgm:t>
        <a:bodyPr/>
        <a:lstStyle/>
        <a:p>
          <a:endParaRPr lang="uk-UA"/>
        </a:p>
      </dgm:t>
    </dgm:pt>
    <dgm:pt modelId="{D645F1E9-3975-43AB-BBB3-C5359E0F1BBF}" type="pres">
      <dgm:prSet presAssocID="{8608A0E0-357D-423A-8965-687A4F7D5DB9}" presName="connTx" presStyleLbl="parChTrans1D2" presStyleIdx="3" presStyleCnt="5"/>
      <dgm:spPr/>
      <dgm:t>
        <a:bodyPr/>
        <a:lstStyle/>
        <a:p>
          <a:endParaRPr lang="uk-UA"/>
        </a:p>
      </dgm:t>
    </dgm:pt>
    <dgm:pt modelId="{5E65CCBF-CE48-45AD-8D93-23CABD55E2F3}" type="pres">
      <dgm:prSet presAssocID="{B361BD6D-CE4D-4B94-9F44-EACCF17C7A95}" presName="root2" presStyleCnt="0"/>
      <dgm:spPr/>
    </dgm:pt>
    <dgm:pt modelId="{50A6ACA2-540A-4DBC-8439-771EA1EAB6B0}" type="pres">
      <dgm:prSet presAssocID="{B361BD6D-CE4D-4B94-9F44-EACCF17C7A95}" presName="LevelTwoTextNode" presStyleLbl="node2" presStyleIdx="3" presStyleCnt="5" custScaleX="3118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1972506-44A9-4C08-B71D-4D266E3992D7}" type="pres">
      <dgm:prSet presAssocID="{B361BD6D-CE4D-4B94-9F44-EACCF17C7A95}" presName="level3hierChild" presStyleCnt="0"/>
      <dgm:spPr/>
    </dgm:pt>
    <dgm:pt modelId="{4237D097-D344-4ADA-B1D6-D0DBBED04133}" type="pres">
      <dgm:prSet presAssocID="{662B33DA-F3CB-4664-88C7-5103DFEEBBA6}" presName="conn2-1" presStyleLbl="parChTrans1D2" presStyleIdx="4" presStyleCnt="5"/>
      <dgm:spPr/>
      <dgm:t>
        <a:bodyPr/>
        <a:lstStyle/>
        <a:p>
          <a:endParaRPr lang="uk-UA"/>
        </a:p>
      </dgm:t>
    </dgm:pt>
    <dgm:pt modelId="{8C7028C8-7047-4567-B492-7BBD384E43F1}" type="pres">
      <dgm:prSet presAssocID="{662B33DA-F3CB-4664-88C7-5103DFEEBBA6}" presName="connTx" presStyleLbl="parChTrans1D2" presStyleIdx="4" presStyleCnt="5"/>
      <dgm:spPr/>
      <dgm:t>
        <a:bodyPr/>
        <a:lstStyle/>
        <a:p>
          <a:endParaRPr lang="uk-UA"/>
        </a:p>
      </dgm:t>
    </dgm:pt>
    <dgm:pt modelId="{73B4766E-51D6-4EF0-90B0-945856CBECD7}" type="pres">
      <dgm:prSet presAssocID="{A4428A65-D830-42FE-8CC8-E8EB0627E5E2}" presName="root2" presStyleCnt="0"/>
      <dgm:spPr/>
    </dgm:pt>
    <dgm:pt modelId="{990BDB66-BD96-424D-9851-306C5CA56A18}" type="pres">
      <dgm:prSet presAssocID="{A4428A65-D830-42FE-8CC8-E8EB0627E5E2}" presName="LevelTwoTextNode" presStyleLbl="node2" presStyleIdx="4" presStyleCnt="5" custScaleX="3118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086BF28-20BE-4497-BAA2-DE12851CF7BF}" type="pres">
      <dgm:prSet presAssocID="{A4428A65-D830-42FE-8CC8-E8EB0627E5E2}" presName="level3hierChild" presStyleCnt="0"/>
      <dgm:spPr/>
    </dgm:pt>
  </dgm:ptLst>
  <dgm:cxnLst>
    <dgm:cxn modelId="{8C59E62F-9CFE-456E-8CC1-0589B291601B}" type="presOf" srcId="{2AA4002B-83C3-4757-9E7E-73C88ABE96CA}" destId="{59F2D53D-6031-4A1C-A28B-E46462D051F1}" srcOrd="0" destOrd="0" presId="urn:microsoft.com/office/officeart/2008/layout/HorizontalMultiLevelHierarchy"/>
    <dgm:cxn modelId="{7003AE52-3057-47AF-8168-E9511BD73DDB}" type="presOf" srcId="{EC2A9112-D8BF-454C-B8EE-99EA7FECEC0A}" destId="{48C2C523-1D39-4061-A13E-CBC1D9E819C2}" srcOrd="0" destOrd="0" presId="urn:microsoft.com/office/officeart/2008/layout/HorizontalMultiLevelHierarchy"/>
    <dgm:cxn modelId="{99C883AE-7A60-4307-AFFA-1F3006B2C879}" type="presOf" srcId="{BFA621B0-990D-49E3-901C-FD22377528AE}" destId="{0E4F8104-537E-46D5-901F-6469002663B6}" srcOrd="0" destOrd="0" presId="urn:microsoft.com/office/officeart/2008/layout/HorizontalMultiLevelHierarchy"/>
    <dgm:cxn modelId="{0D5AC838-5CB4-4869-AB35-87D2A8973AF3}" type="presOf" srcId="{8608A0E0-357D-423A-8965-687A4F7D5DB9}" destId="{137B338C-96E7-4DE1-AF7D-2E5CAB750904}" srcOrd="0" destOrd="0" presId="urn:microsoft.com/office/officeart/2008/layout/HorizontalMultiLevelHierarchy"/>
    <dgm:cxn modelId="{3F61D773-B2CD-45D6-AAC6-0C351636A4F3}" srcId="{A9E1D297-B52F-43DE-9A04-F18D977F5BBD}" destId="{D5EB35C9-E350-4AB5-B277-25F2B2243969}" srcOrd="0" destOrd="0" parTransId="{BFA621B0-990D-49E3-901C-FD22377528AE}" sibTransId="{1F2510D8-2AB8-4AF0-921C-64CA8F19F2EE}"/>
    <dgm:cxn modelId="{CCD34B1F-1D27-40EE-AB85-944B7B19640D}" type="presOf" srcId="{A9E1D297-B52F-43DE-9A04-F18D977F5BBD}" destId="{64EE012B-33A6-4875-9055-100A6C0D7F24}" srcOrd="0" destOrd="0" presId="urn:microsoft.com/office/officeart/2008/layout/HorizontalMultiLevelHierarchy"/>
    <dgm:cxn modelId="{ECC5F780-81D3-404C-9C07-DEA63B70DE31}" srcId="{A9E1D297-B52F-43DE-9A04-F18D977F5BBD}" destId="{A4428A65-D830-42FE-8CC8-E8EB0627E5E2}" srcOrd="4" destOrd="0" parTransId="{662B33DA-F3CB-4664-88C7-5103DFEEBBA6}" sibTransId="{762014B1-EC15-4FF9-A2F5-6486E84B1978}"/>
    <dgm:cxn modelId="{ABBC0468-897A-49B1-A122-59159E495CB1}" type="presOf" srcId="{662B33DA-F3CB-4664-88C7-5103DFEEBBA6}" destId="{8C7028C8-7047-4567-B492-7BBD384E43F1}" srcOrd="1" destOrd="0" presId="urn:microsoft.com/office/officeart/2008/layout/HorizontalMultiLevelHierarchy"/>
    <dgm:cxn modelId="{01E1BDC5-6012-4D56-9AAF-3D27D9D66F1D}" type="presOf" srcId="{9CBF74D2-C4F3-4888-959F-AF0C9B49BAF1}" destId="{D8DFBCD8-9407-4ECA-A5C7-B02BF1D112AA}" srcOrd="0" destOrd="0" presId="urn:microsoft.com/office/officeart/2008/layout/HorizontalMultiLevelHierarchy"/>
    <dgm:cxn modelId="{A2AB7F4D-9FF0-436A-90D4-574CDB5B2D1B}" type="presOf" srcId="{58AB441A-AFF9-4A60-951D-FDA85285D87C}" destId="{02845007-467B-49A2-B52D-D87EA48DD116}" srcOrd="0" destOrd="0" presId="urn:microsoft.com/office/officeart/2008/layout/HorizontalMultiLevelHierarchy"/>
    <dgm:cxn modelId="{BAE60DD8-53DD-4F62-AAC6-108CFE473A72}" type="presOf" srcId="{D5EB35C9-E350-4AB5-B277-25F2B2243969}" destId="{4EEEBB3B-8B9B-4E25-A655-9D33254CF146}" srcOrd="0" destOrd="0" presId="urn:microsoft.com/office/officeart/2008/layout/HorizontalMultiLevelHierarchy"/>
    <dgm:cxn modelId="{8D757264-3CA1-46B5-8A74-0CA6484BF1FB}" srcId="{A9E1D297-B52F-43DE-9A04-F18D977F5BBD}" destId="{58AB441A-AFF9-4A60-951D-FDA85285D87C}" srcOrd="1" destOrd="0" parTransId="{2AA4002B-83C3-4757-9E7E-73C88ABE96CA}" sibTransId="{5FF780BF-A71A-49EB-8B2A-0A72C422085C}"/>
    <dgm:cxn modelId="{806A0911-4705-49B6-A58A-FAF5BEF112E0}" type="presOf" srcId="{8608A0E0-357D-423A-8965-687A4F7D5DB9}" destId="{D645F1E9-3975-43AB-BBB3-C5359E0F1BBF}" srcOrd="1" destOrd="0" presId="urn:microsoft.com/office/officeart/2008/layout/HorizontalMultiLevelHierarchy"/>
    <dgm:cxn modelId="{6B4D4D69-60EA-4CA1-84CE-76EB6E118CFC}" srcId="{A9E1D297-B52F-43DE-9A04-F18D977F5BBD}" destId="{B361BD6D-CE4D-4B94-9F44-EACCF17C7A95}" srcOrd="3" destOrd="0" parTransId="{8608A0E0-357D-423A-8965-687A4F7D5DB9}" sibTransId="{A45A0A07-24FE-4A5D-905B-1F45316ADD01}"/>
    <dgm:cxn modelId="{FB8A4433-FA29-49EC-BD16-C45FDF2C0813}" type="presOf" srcId="{A4428A65-D830-42FE-8CC8-E8EB0627E5E2}" destId="{990BDB66-BD96-424D-9851-306C5CA56A18}" srcOrd="0" destOrd="0" presId="urn:microsoft.com/office/officeart/2008/layout/HorizontalMultiLevelHierarchy"/>
    <dgm:cxn modelId="{1E694E2B-F242-476B-AA35-BCBA4E00748E}" srcId="{A9E1D297-B52F-43DE-9A04-F18D977F5BBD}" destId="{9CBF74D2-C4F3-4888-959F-AF0C9B49BAF1}" srcOrd="2" destOrd="0" parTransId="{EC2A9112-D8BF-454C-B8EE-99EA7FECEC0A}" sibTransId="{D3314FCB-F08B-4C19-B2D6-0F9C76E7CF27}"/>
    <dgm:cxn modelId="{C38CC822-0129-47BF-8247-32D8528AE891}" type="presOf" srcId="{662B33DA-F3CB-4664-88C7-5103DFEEBBA6}" destId="{4237D097-D344-4ADA-B1D6-D0DBBED04133}" srcOrd="0" destOrd="0" presId="urn:microsoft.com/office/officeart/2008/layout/HorizontalMultiLevelHierarchy"/>
    <dgm:cxn modelId="{8CDE1E41-8097-44AC-9463-DE7174B7F83F}" type="presOf" srcId="{EC2A9112-D8BF-454C-B8EE-99EA7FECEC0A}" destId="{4F189CAB-181D-43B5-8100-D3BBB8C34D95}" srcOrd="1" destOrd="0" presId="urn:microsoft.com/office/officeart/2008/layout/HorizontalMultiLevelHierarchy"/>
    <dgm:cxn modelId="{7F916C70-7354-4CA4-AD3D-C12B9182A848}" srcId="{1695C629-38EC-48CB-A7ED-CA0DFC4D9170}" destId="{A9E1D297-B52F-43DE-9A04-F18D977F5BBD}" srcOrd="0" destOrd="0" parTransId="{9F9141C0-E459-4667-8C8E-6F9425161B01}" sibTransId="{2F23BA62-D6F5-4AF6-99C6-59E7C25B7F18}"/>
    <dgm:cxn modelId="{F8BB9BFA-4AEE-4F68-B8B8-3C717169DD63}" type="presOf" srcId="{BFA621B0-990D-49E3-901C-FD22377528AE}" destId="{682EBA17-4846-400C-A4F7-6FC785DC69E6}" srcOrd="1" destOrd="0" presId="urn:microsoft.com/office/officeart/2008/layout/HorizontalMultiLevelHierarchy"/>
    <dgm:cxn modelId="{762A6646-76F4-4D1A-A202-92C07F51A2C4}" type="presOf" srcId="{1695C629-38EC-48CB-A7ED-CA0DFC4D9170}" destId="{11FC0E4B-8107-47BA-AC79-50B3D39F3B21}" srcOrd="0" destOrd="0" presId="urn:microsoft.com/office/officeart/2008/layout/HorizontalMultiLevelHierarchy"/>
    <dgm:cxn modelId="{F0A741F7-1477-406A-B6B2-A5A665F2ACF6}" type="presOf" srcId="{B361BD6D-CE4D-4B94-9F44-EACCF17C7A95}" destId="{50A6ACA2-540A-4DBC-8439-771EA1EAB6B0}" srcOrd="0" destOrd="0" presId="urn:microsoft.com/office/officeart/2008/layout/HorizontalMultiLevelHierarchy"/>
    <dgm:cxn modelId="{EA111400-295A-4384-8E35-B46633250CCD}" type="presOf" srcId="{2AA4002B-83C3-4757-9E7E-73C88ABE96CA}" destId="{E43E9EFB-EB8E-4322-B6D4-E19B196B5602}" srcOrd="1" destOrd="0" presId="urn:microsoft.com/office/officeart/2008/layout/HorizontalMultiLevelHierarchy"/>
    <dgm:cxn modelId="{D6DE3207-E400-4AB3-9CBB-EB9229268D2F}" type="presParOf" srcId="{11FC0E4B-8107-47BA-AC79-50B3D39F3B21}" destId="{D2ED8891-12CB-462B-82D1-A47CC8584791}" srcOrd="0" destOrd="0" presId="urn:microsoft.com/office/officeart/2008/layout/HorizontalMultiLevelHierarchy"/>
    <dgm:cxn modelId="{E2B12817-D7B7-47F6-A2EB-77E2E6BD8E71}" type="presParOf" srcId="{D2ED8891-12CB-462B-82D1-A47CC8584791}" destId="{64EE012B-33A6-4875-9055-100A6C0D7F24}" srcOrd="0" destOrd="0" presId="urn:microsoft.com/office/officeart/2008/layout/HorizontalMultiLevelHierarchy"/>
    <dgm:cxn modelId="{6653A6A3-5390-4D8B-B700-29E4C2612755}" type="presParOf" srcId="{D2ED8891-12CB-462B-82D1-A47CC8584791}" destId="{3181D366-169D-4C91-9C33-C3F25A058819}" srcOrd="1" destOrd="0" presId="urn:microsoft.com/office/officeart/2008/layout/HorizontalMultiLevelHierarchy"/>
    <dgm:cxn modelId="{8F9366A8-69C2-4F5A-8419-AE1F96CC3229}" type="presParOf" srcId="{3181D366-169D-4C91-9C33-C3F25A058819}" destId="{0E4F8104-537E-46D5-901F-6469002663B6}" srcOrd="0" destOrd="0" presId="urn:microsoft.com/office/officeart/2008/layout/HorizontalMultiLevelHierarchy"/>
    <dgm:cxn modelId="{1109C240-5724-4122-97DF-1219C6B4AD1A}" type="presParOf" srcId="{0E4F8104-537E-46D5-901F-6469002663B6}" destId="{682EBA17-4846-400C-A4F7-6FC785DC69E6}" srcOrd="0" destOrd="0" presId="urn:microsoft.com/office/officeart/2008/layout/HorizontalMultiLevelHierarchy"/>
    <dgm:cxn modelId="{6956DA20-C982-44ED-BC5E-1823CAB18EB5}" type="presParOf" srcId="{3181D366-169D-4C91-9C33-C3F25A058819}" destId="{479E2D99-BBC4-4870-8C98-A267956D654A}" srcOrd="1" destOrd="0" presId="urn:microsoft.com/office/officeart/2008/layout/HorizontalMultiLevelHierarchy"/>
    <dgm:cxn modelId="{2C25CBC9-AFAE-4090-AC6C-887F40618CBF}" type="presParOf" srcId="{479E2D99-BBC4-4870-8C98-A267956D654A}" destId="{4EEEBB3B-8B9B-4E25-A655-9D33254CF146}" srcOrd="0" destOrd="0" presId="urn:microsoft.com/office/officeart/2008/layout/HorizontalMultiLevelHierarchy"/>
    <dgm:cxn modelId="{B51BF6AC-9CC3-4DA4-AF3F-04C4B181F250}" type="presParOf" srcId="{479E2D99-BBC4-4870-8C98-A267956D654A}" destId="{8F6740CF-BB19-45FC-9EFC-0DC8B69253F0}" srcOrd="1" destOrd="0" presId="urn:microsoft.com/office/officeart/2008/layout/HorizontalMultiLevelHierarchy"/>
    <dgm:cxn modelId="{93E9707E-7D27-48ED-9778-95EAA3A99BC1}" type="presParOf" srcId="{3181D366-169D-4C91-9C33-C3F25A058819}" destId="{59F2D53D-6031-4A1C-A28B-E46462D051F1}" srcOrd="2" destOrd="0" presId="urn:microsoft.com/office/officeart/2008/layout/HorizontalMultiLevelHierarchy"/>
    <dgm:cxn modelId="{B0F11C33-0DA1-4688-A450-650E6F11242F}" type="presParOf" srcId="{59F2D53D-6031-4A1C-A28B-E46462D051F1}" destId="{E43E9EFB-EB8E-4322-B6D4-E19B196B5602}" srcOrd="0" destOrd="0" presId="urn:microsoft.com/office/officeart/2008/layout/HorizontalMultiLevelHierarchy"/>
    <dgm:cxn modelId="{6A24C3F5-FA2A-460E-AA7F-0E36FBCBFF9D}" type="presParOf" srcId="{3181D366-169D-4C91-9C33-C3F25A058819}" destId="{2C24ECA9-3228-4E4D-8E8C-49F26A58350D}" srcOrd="3" destOrd="0" presId="urn:microsoft.com/office/officeart/2008/layout/HorizontalMultiLevelHierarchy"/>
    <dgm:cxn modelId="{FDDE3583-EA9B-4116-8B0D-7E7368A31F77}" type="presParOf" srcId="{2C24ECA9-3228-4E4D-8E8C-49F26A58350D}" destId="{02845007-467B-49A2-B52D-D87EA48DD116}" srcOrd="0" destOrd="0" presId="urn:microsoft.com/office/officeart/2008/layout/HorizontalMultiLevelHierarchy"/>
    <dgm:cxn modelId="{FA0F0601-A2ED-462B-8883-FC3E2ED17B95}" type="presParOf" srcId="{2C24ECA9-3228-4E4D-8E8C-49F26A58350D}" destId="{2C0368E4-9A14-4FEE-B405-EADEF18C4D85}" srcOrd="1" destOrd="0" presId="urn:microsoft.com/office/officeart/2008/layout/HorizontalMultiLevelHierarchy"/>
    <dgm:cxn modelId="{6894C0AB-A8F9-4E47-870D-88C998EAD163}" type="presParOf" srcId="{3181D366-169D-4C91-9C33-C3F25A058819}" destId="{48C2C523-1D39-4061-A13E-CBC1D9E819C2}" srcOrd="4" destOrd="0" presId="urn:microsoft.com/office/officeart/2008/layout/HorizontalMultiLevelHierarchy"/>
    <dgm:cxn modelId="{F100B239-C0D9-4915-9C87-9A87256721B0}" type="presParOf" srcId="{48C2C523-1D39-4061-A13E-CBC1D9E819C2}" destId="{4F189CAB-181D-43B5-8100-D3BBB8C34D95}" srcOrd="0" destOrd="0" presId="urn:microsoft.com/office/officeart/2008/layout/HorizontalMultiLevelHierarchy"/>
    <dgm:cxn modelId="{4AB53FA0-F2ED-433C-8E41-1F74A81573F8}" type="presParOf" srcId="{3181D366-169D-4C91-9C33-C3F25A058819}" destId="{2BF4370A-0D7A-4CB2-8947-7ECF91E9C2D5}" srcOrd="5" destOrd="0" presId="urn:microsoft.com/office/officeart/2008/layout/HorizontalMultiLevelHierarchy"/>
    <dgm:cxn modelId="{AAB62C06-A90A-47A5-B4ED-1D111A8B760C}" type="presParOf" srcId="{2BF4370A-0D7A-4CB2-8947-7ECF91E9C2D5}" destId="{D8DFBCD8-9407-4ECA-A5C7-B02BF1D112AA}" srcOrd="0" destOrd="0" presId="urn:microsoft.com/office/officeart/2008/layout/HorizontalMultiLevelHierarchy"/>
    <dgm:cxn modelId="{6037AC03-5D6C-49F2-9997-D2E1683BE9BB}" type="presParOf" srcId="{2BF4370A-0D7A-4CB2-8947-7ECF91E9C2D5}" destId="{012059C3-1A6B-4CF5-B373-5B822F033AF0}" srcOrd="1" destOrd="0" presId="urn:microsoft.com/office/officeart/2008/layout/HorizontalMultiLevelHierarchy"/>
    <dgm:cxn modelId="{5ACB2AC3-898C-44BA-AF07-040213BE9004}" type="presParOf" srcId="{3181D366-169D-4C91-9C33-C3F25A058819}" destId="{137B338C-96E7-4DE1-AF7D-2E5CAB750904}" srcOrd="6" destOrd="0" presId="urn:microsoft.com/office/officeart/2008/layout/HorizontalMultiLevelHierarchy"/>
    <dgm:cxn modelId="{1F5DDB8A-F8E4-43AE-B73D-2748AF874E8C}" type="presParOf" srcId="{137B338C-96E7-4DE1-AF7D-2E5CAB750904}" destId="{D645F1E9-3975-43AB-BBB3-C5359E0F1BBF}" srcOrd="0" destOrd="0" presId="urn:microsoft.com/office/officeart/2008/layout/HorizontalMultiLevelHierarchy"/>
    <dgm:cxn modelId="{A60CC429-60C4-4352-8203-55783993D8AF}" type="presParOf" srcId="{3181D366-169D-4C91-9C33-C3F25A058819}" destId="{5E65CCBF-CE48-45AD-8D93-23CABD55E2F3}" srcOrd="7" destOrd="0" presId="urn:microsoft.com/office/officeart/2008/layout/HorizontalMultiLevelHierarchy"/>
    <dgm:cxn modelId="{451D2183-BB61-4740-A0F8-BD97C5EE72BF}" type="presParOf" srcId="{5E65CCBF-CE48-45AD-8D93-23CABD55E2F3}" destId="{50A6ACA2-540A-4DBC-8439-771EA1EAB6B0}" srcOrd="0" destOrd="0" presId="urn:microsoft.com/office/officeart/2008/layout/HorizontalMultiLevelHierarchy"/>
    <dgm:cxn modelId="{5F475847-E055-4C69-8498-EA4A97AE0FDC}" type="presParOf" srcId="{5E65CCBF-CE48-45AD-8D93-23CABD55E2F3}" destId="{01972506-44A9-4C08-B71D-4D266E3992D7}" srcOrd="1" destOrd="0" presId="urn:microsoft.com/office/officeart/2008/layout/HorizontalMultiLevelHierarchy"/>
    <dgm:cxn modelId="{6FA76E17-3552-4C63-A457-6FBFDB8924AA}" type="presParOf" srcId="{3181D366-169D-4C91-9C33-C3F25A058819}" destId="{4237D097-D344-4ADA-B1D6-D0DBBED04133}" srcOrd="8" destOrd="0" presId="urn:microsoft.com/office/officeart/2008/layout/HorizontalMultiLevelHierarchy"/>
    <dgm:cxn modelId="{CB4E2DC3-72C3-42C7-B5C9-146D8095FE74}" type="presParOf" srcId="{4237D097-D344-4ADA-B1D6-D0DBBED04133}" destId="{8C7028C8-7047-4567-B492-7BBD384E43F1}" srcOrd="0" destOrd="0" presId="urn:microsoft.com/office/officeart/2008/layout/HorizontalMultiLevelHierarchy"/>
    <dgm:cxn modelId="{03B6D8C5-6891-42E6-8801-4D8F448BFA4A}" type="presParOf" srcId="{3181D366-169D-4C91-9C33-C3F25A058819}" destId="{73B4766E-51D6-4EF0-90B0-945856CBECD7}" srcOrd="9" destOrd="0" presId="urn:microsoft.com/office/officeart/2008/layout/HorizontalMultiLevelHierarchy"/>
    <dgm:cxn modelId="{D805B1FE-D089-40E1-970A-B0BFA2D9A7EF}" type="presParOf" srcId="{73B4766E-51D6-4EF0-90B0-945856CBECD7}" destId="{990BDB66-BD96-424D-9851-306C5CA56A18}" srcOrd="0" destOrd="0" presId="urn:microsoft.com/office/officeart/2008/layout/HorizontalMultiLevelHierarchy"/>
    <dgm:cxn modelId="{AC3339CD-489B-4A92-940C-43F4E068BB5D}" type="presParOf" srcId="{73B4766E-51D6-4EF0-90B0-945856CBECD7}" destId="{F086BF28-20BE-4497-BAA2-DE12851CF7B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A6F25E-AF31-4C26-BAA1-89C263A99403}" type="doc">
      <dgm:prSet loTypeId="urn:microsoft.com/office/officeart/2005/8/layout/matrix1" loCatId="matrix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044069CE-687C-4B00-A6FC-2E2D5907A513}">
      <dgm:prSet phldrT="[Текст]" custT="1"/>
      <dgm:spPr/>
      <dgm:t>
        <a:bodyPr/>
        <a:lstStyle/>
        <a:p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ФУНКЦІЇ ДЕРЖАВИ</a:t>
          </a:r>
          <a:endParaRPr lang="uk-UA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DD7C30-B43E-4B0A-9579-C9548A258B08}" type="parTrans" cxnId="{3625D08C-DDE6-44D2-A2AD-FA3A47498BF6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DE75FD-2F79-406C-8E71-ADE1EBCCC99F}" type="sibTrans" cxnId="{3625D08C-DDE6-44D2-A2AD-FA3A47498BF6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C764AE-4D16-4AEF-B787-03E5D2FB130C}">
      <dgm:prSet phldrT="[Текст]" custT="1"/>
      <dgm:spPr/>
      <dgm:t>
        <a:bodyPr/>
        <a:lstStyle/>
        <a:p>
          <a:r>
            <a:rPr lang="uk-UA" sz="2000" dirty="0" smtClean="0">
              <a:latin typeface="Arial" panose="020B0604020202020204" pitchFamily="34" charset="0"/>
              <a:cs typeface="Arial" panose="020B0604020202020204" pitchFamily="34" charset="0"/>
            </a:rPr>
            <a:t>законодавча</a:t>
          </a:r>
          <a:endParaRPr lang="uk-UA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D18BBA-25D3-41BA-AD6B-2A3C2A190CBC}" type="parTrans" cxnId="{160A72CE-FFB0-4EC2-98E7-6F34ACA2B43C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84D630-C2A6-44B2-95C8-E56A54F95C62}" type="sibTrans" cxnId="{160A72CE-FFB0-4EC2-98E7-6F34ACA2B43C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403742-304F-4D09-8968-7029BCAA3DEA}">
      <dgm:prSet phldrT="[Текст]" custT="1"/>
      <dgm:spPr/>
      <dgm:t>
        <a:bodyPr/>
        <a:lstStyle/>
        <a:p>
          <a:r>
            <a:rPr lang="uk-UA" sz="2000" dirty="0" smtClean="0">
              <a:latin typeface="Arial" panose="020B0604020202020204" pitchFamily="34" charset="0"/>
              <a:cs typeface="Arial" panose="020B0604020202020204" pitchFamily="34" charset="0"/>
            </a:rPr>
            <a:t>контролююча</a:t>
          </a:r>
          <a:endParaRPr lang="uk-UA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C91A77-5509-4029-8CA1-D9328926A34B}" type="parTrans" cxnId="{71ADE21C-C86A-4E76-90A4-45A63F433523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E610A9-B9F5-485F-83F1-8C8EA051D90E}" type="sibTrans" cxnId="{71ADE21C-C86A-4E76-90A4-45A63F433523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EBA413-4B06-473F-9477-520C65A0C60F}">
      <dgm:prSet phldrT="[Текст]" custT="1"/>
      <dgm:spPr/>
      <dgm:t>
        <a:bodyPr/>
        <a:lstStyle/>
        <a:p>
          <a:r>
            <a:rPr lang="uk-UA" sz="2000" dirty="0" smtClean="0">
              <a:latin typeface="Arial" panose="020B0604020202020204" pitchFamily="34" charset="0"/>
              <a:cs typeface="Arial" panose="020B0604020202020204" pitchFamily="34" charset="0"/>
            </a:rPr>
            <a:t>власності</a:t>
          </a:r>
          <a:endParaRPr lang="uk-UA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F32D3F-F4A1-4A5F-9401-FA1FEF32FD64}" type="parTrans" cxnId="{D7753C23-0607-4CE0-B588-3D0643D92AC8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5CE6CD-62E8-4422-B3A8-7D49F264DCEC}" type="sibTrans" cxnId="{D7753C23-0607-4CE0-B588-3D0643D92AC8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858CE7-EFE4-4F26-828A-703C2DC150F3}">
      <dgm:prSet phldrT="[Текст]" custT="1"/>
      <dgm:spPr/>
      <dgm:t>
        <a:bodyPr/>
        <a:lstStyle/>
        <a:p>
          <a:r>
            <a:rPr lang="uk-UA" sz="2000" dirty="0" smtClean="0">
              <a:latin typeface="Arial" panose="020B0604020202020204" pitchFamily="34" charset="0"/>
              <a:cs typeface="Arial" panose="020B0604020202020204" pitchFamily="34" charset="0"/>
            </a:rPr>
            <a:t>підтримки</a:t>
          </a:r>
          <a:endParaRPr lang="uk-UA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F23444-87EC-4411-AF39-5E0FFBF5CD4A}" type="parTrans" cxnId="{D127026B-FF14-4A97-9E04-DDE4960F9C12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5D4345-8E9B-4092-A1A8-1E8BE8863F4C}" type="sibTrans" cxnId="{D127026B-FF14-4A97-9E04-DDE4960F9C12}">
      <dgm:prSet/>
      <dgm:spPr/>
      <dgm:t>
        <a:bodyPr/>
        <a:lstStyle/>
        <a:p>
          <a:endParaRPr lang="uk-U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B4334B-3A0A-4480-94D3-081BFD0209EB}" type="pres">
      <dgm:prSet presAssocID="{3DA6F25E-AF31-4C26-BAA1-89C263A994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C5ACC9C-8546-45B6-AA7D-8C0382A59A94}" type="pres">
      <dgm:prSet presAssocID="{3DA6F25E-AF31-4C26-BAA1-89C263A99403}" presName="matrix" presStyleCnt="0"/>
      <dgm:spPr/>
    </dgm:pt>
    <dgm:pt modelId="{FE18BC79-B3B2-450E-A91B-D274B83946D5}" type="pres">
      <dgm:prSet presAssocID="{3DA6F25E-AF31-4C26-BAA1-89C263A99403}" presName="tile1" presStyleLbl="node1" presStyleIdx="0" presStyleCnt="4" custLinFactNeighborX="-20569" custLinFactNeighborY="-59451"/>
      <dgm:spPr/>
      <dgm:t>
        <a:bodyPr/>
        <a:lstStyle/>
        <a:p>
          <a:endParaRPr lang="uk-UA"/>
        </a:p>
      </dgm:t>
    </dgm:pt>
    <dgm:pt modelId="{3E5C06A4-D11D-4C30-B5BE-6B6DC2B57E34}" type="pres">
      <dgm:prSet presAssocID="{3DA6F25E-AF31-4C26-BAA1-89C263A994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4A3351-AEA2-4E7C-8071-3DA48758F573}" type="pres">
      <dgm:prSet presAssocID="{3DA6F25E-AF31-4C26-BAA1-89C263A99403}" presName="tile2" presStyleLbl="node1" presStyleIdx="1" presStyleCnt="4"/>
      <dgm:spPr/>
      <dgm:t>
        <a:bodyPr/>
        <a:lstStyle/>
        <a:p>
          <a:endParaRPr lang="uk-UA"/>
        </a:p>
      </dgm:t>
    </dgm:pt>
    <dgm:pt modelId="{375B1B29-08E6-42CD-9716-D083BB0ABA42}" type="pres">
      <dgm:prSet presAssocID="{3DA6F25E-AF31-4C26-BAA1-89C263A994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205688-DA02-4222-84E9-2E9207273315}" type="pres">
      <dgm:prSet presAssocID="{3DA6F25E-AF31-4C26-BAA1-89C263A99403}" presName="tile3" presStyleLbl="node1" presStyleIdx="2" presStyleCnt="4" custLinFactNeighborX="-22110" custLinFactNeighborY="0"/>
      <dgm:spPr/>
      <dgm:t>
        <a:bodyPr/>
        <a:lstStyle/>
        <a:p>
          <a:endParaRPr lang="uk-UA"/>
        </a:p>
      </dgm:t>
    </dgm:pt>
    <dgm:pt modelId="{BE1881FE-2292-4697-ACC0-D27909CC36D4}" type="pres">
      <dgm:prSet presAssocID="{3DA6F25E-AF31-4C26-BAA1-89C263A994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C44F5B-E02C-48E7-BA1E-AB837F6FC68D}" type="pres">
      <dgm:prSet presAssocID="{3DA6F25E-AF31-4C26-BAA1-89C263A99403}" presName="tile4" presStyleLbl="node1" presStyleIdx="3" presStyleCnt="4"/>
      <dgm:spPr/>
      <dgm:t>
        <a:bodyPr/>
        <a:lstStyle/>
        <a:p>
          <a:endParaRPr lang="uk-UA"/>
        </a:p>
      </dgm:t>
    </dgm:pt>
    <dgm:pt modelId="{9031EE57-A869-4BE2-8873-204C2A263F33}" type="pres">
      <dgm:prSet presAssocID="{3DA6F25E-AF31-4C26-BAA1-89C263A994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B74C23-32A8-4DEB-AB84-EE1744CA7EEC}" type="pres">
      <dgm:prSet presAssocID="{3DA6F25E-AF31-4C26-BAA1-89C263A99403}" presName="centerTile" presStyleLbl="fgShp" presStyleIdx="0" presStyleCnt="1" custScaleX="128205" custScaleY="137055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E4A52C89-0240-45FF-9435-6B453EDF3FDD}" type="presOf" srcId="{EE858CE7-EFE4-4F26-828A-703C2DC150F3}" destId="{9031EE57-A869-4BE2-8873-204C2A263F33}" srcOrd="1" destOrd="0" presId="urn:microsoft.com/office/officeart/2005/8/layout/matrix1"/>
    <dgm:cxn modelId="{D127026B-FF14-4A97-9E04-DDE4960F9C12}" srcId="{044069CE-687C-4B00-A6FC-2E2D5907A513}" destId="{EE858CE7-EFE4-4F26-828A-703C2DC150F3}" srcOrd="3" destOrd="0" parTransId="{56F23444-87EC-4411-AF39-5E0FFBF5CD4A}" sibTransId="{075D4345-8E9B-4092-A1A8-1E8BE8863F4C}"/>
    <dgm:cxn modelId="{71ADE21C-C86A-4E76-90A4-45A63F433523}" srcId="{044069CE-687C-4B00-A6FC-2E2D5907A513}" destId="{B6403742-304F-4D09-8968-7029BCAA3DEA}" srcOrd="1" destOrd="0" parTransId="{69C91A77-5509-4029-8CA1-D9328926A34B}" sibTransId="{74E610A9-B9F5-485F-83F1-8C8EA051D90E}"/>
    <dgm:cxn modelId="{B8105F3B-4CB3-43BF-8EAE-196F2AC76E56}" type="presOf" srcId="{B6403742-304F-4D09-8968-7029BCAA3DEA}" destId="{174A3351-AEA2-4E7C-8071-3DA48758F573}" srcOrd="0" destOrd="0" presId="urn:microsoft.com/office/officeart/2005/8/layout/matrix1"/>
    <dgm:cxn modelId="{F525E179-7F33-4605-8D10-5BFA345008C8}" type="presOf" srcId="{3FC764AE-4D16-4AEF-B787-03E5D2FB130C}" destId="{3E5C06A4-D11D-4C30-B5BE-6B6DC2B57E34}" srcOrd="1" destOrd="0" presId="urn:microsoft.com/office/officeart/2005/8/layout/matrix1"/>
    <dgm:cxn modelId="{C9693D1E-5ACE-48C0-94F7-A2AA455CEB73}" type="presOf" srcId="{F2EBA413-4B06-473F-9477-520C65A0C60F}" destId="{9F205688-DA02-4222-84E9-2E9207273315}" srcOrd="0" destOrd="0" presId="urn:microsoft.com/office/officeart/2005/8/layout/matrix1"/>
    <dgm:cxn modelId="{160A72CE-FFB0-4EC2-98E7-6F34ACA2B43C}" srcId="{044069CE-687C-4B00-A6FC-2E2D5907A513}" destId="{3FC764AE-4D16-4AEF-B787-03E5D2FB130C}" srcOrd="0" destOrd="0" parTransId="{ACD18BBA-25D3-41BA-AD6B-2A3C2A190CBC}" sibTransId="{3F84D630-C2A6-44B2-95C8-E56A54F95C62}"/>
    <dgm:cxn modelId="{39D439B0-94C8-4178-BCFB-265996908C60}" type="presOf" srcId="{B6403742-304F-4D09-8968-7029BCAA3DEA}" destId="{375B1B29-08E6-42CD-9716-D083BB0ABA42}" srcOrd="1" destOrd="0" presId="urn:microsoft.com/office/officeart/2005/8/layout/matrix1"/>
    <dgm:cxn modelId="{8AB20E0F-641D-40BD-9A03-F134112BA7CE}" type="presOf" srcId="{F2EBA413-4B06-473F-9477-520C65A0C60F}" destId="{BE1881FE-2292-4697-ACC0-D27909CC36D4}" srcOrd="1" destOrd="0" presId="urn:microsoft.com/office/officeart/2005/8/layout/matrix1"/>
    <dgm:cxn modelId="{42E559CB-AE73-494D-9271-E60B78BD8437}" type="presOf" srcId="{EE858CE7-EFE4-4F26-828A-703C2DC150F3}" destId="{DAC44F5B-E02C-48E7-BA1E-AB837F6FC68D}" srcOrd="0" destOrd="0" presId="urn:microsoft.com/office/officeart/2005/8/layout/matrix1"/>
    <dgm:cxn modelId="{C27AE42C-CCCA-426A-9913-C5D9322D697D}" type="presOf" srcId="{044069CE-687C-4B00-A6FC-2E2D5907A513}" destId="{73B74C23-32A8-4DEB-AB84-EE1744CA7EEC}" srcOrd="0" destOrd="0" presId="urn:microsoft.com/office/officeart/2005/8/layout/matrix1"/>
    <dgm:cxn modelId="{403C6EB3-952B-41E2-964C-DC87AF887AC9}" type="presOf" srcId="{3FC764AE-4D16-4AEF-B787-03E5D2FB130C}" destId="{FE18BC79-B3B2-450E-A91B-D274B83946D5}" srcOrd="0" destOrd="0" presId="urn:microsoft.com/office/officeart/2005/8/layout/matrix1"/>
    <dgm:cxn modelId="{A6F196B3-716C-4543-A3CF-043A4C947FC1}" type="presOf" srcId="{3DA6F25E-AF31-4C26-BAA1-89C263A99403}" destId="{DAB4334B-3A0A-4480-94D3-081BFD0209EB}" srcOrd="0" destOrd="0" presId="urn:microsoft.com/office/officeart/2005/8/layout/matrix1"/>
    <dgm:cxn modelId="{D7753C23-0607-4CE0-B588-3D0643D92AC8}" srcId="{044069CE-687C-4B00-A6FC-2E2D5907A513}" destId="{F2EBA413-4B06-473F-9477-520C65A0C60F}" srcOrd="2" destOrd="0" parTransId="{4EF32D3F-F4A1-4A5F-9401-FA1FEF32FD64}" sibTransId="{9E5CE6CD-62E8-4422-B3A8-7D49F264DCEC}"/>
    <dgm:cxn modelId="{3625D08C-DDE6-44D2-A2AD-FA3A47498BF6}" srcId="{3DA6F25E-AF31-4C26-BAA1-89C263A99403}" destId="{044069CE-687C-4B00-A6FC-2E2D5907A513}" srcOrd="0" destOrd="0" parTransId="{0CDD7C30-B43E-4B0A-9579-C9548A258B08}" sibTransId="{89DE75FD-2F79-406C-8E71-ADE1EBCCC99F}"/>
    <dgm:cxn modelId="{CC9DC29D-C3B9-4B78-B055-5831D29CBADB}" type="presParOf" srcId="{DAB4334B-3A0A-4480-94D3-081BFD0209EB}" destId="{BC5ACC9C-8546-45B6-AA7D-8C0382A59A94}" srcOrd="0" destOrd="0" presId="urn:microsoft.com/office/officeart/2005/8/layout/matrix1"/>
    <dgm:cxn modelId="{F39784A7-D4DD-4710-BEBE-A42956A496C0}" type="presParOf" srcId="{BC5ACC9C-8546-45B6-AA7D-8C0382A59A94}" destId="{FE18BC79-B3B2-450E-A91B-D274B83946D5}" srcOrd="0" destOrd="0" presId="urn:microsoft.com/office/officeart/2005/8/layout/matrix1"/>
    <dgm:cxn modelId="{91684A6A-97F8-4682-98EB-5BDBBAD42A5C}" type="presParOf" srcId="{BC5ACC9C-8546-45B6-AA7D-8C0382A59A94}" destId="{3E5C06A4-D11D-4C30-B5BE-6B6DC2B57E34}" srcOrd="1" destOrd="0" presId="urn:microsoft.com/office/officeart/2005/8/layout/matrix1"/>
    <dgm:cxn modelId="{77E492C3-8AFD-4284-9118-D89B3BEF0BB9}" type="presParOf" srcId="{BC5ACC9C-8546-45B6-AA7D-8C0382A59A94}" destId="{174A3351-AEA2-4E7C-8071-3DA48758F573}" srcOrd="2" destOrd="0" presId="urn:microsoft.com/office/officeart/2005/8/layout/matrix1"/>
    <dgm:cxn modelId="{2B8069B1-B0F7-49F9-A8EF-408C8180E8A2}" type="presParOf" srcId="{BC5ACC9C-8546-45B6-AA7D-8C0382A59A94}" destId="{375B1B29-08E6-42CD-9716-D083BB0ABA42}" srcOrd="3" destOrd="0" presId="urn:microsoft.com/office/officeart/2005/8/layout/matrix1"/>
    <dgm:cxn modelId="{40562A6B-EE66-4796-B7DF-932EF066FCEB}" type="presParOf" srcId="{BC5ACC9C-8546-45B6-AA7D-8C0382A59A94}" destId="{9F205688-DA02-4222-84E9-2E9207273315}" srcOrd="4" destOrd="0" presId="urn:microsoft.com/office/officeart/2005/8/layout/matrix1"/>
    <dgm:cxn modelId="{41A5A998-85E2-4E5A-8A38-3F3EBA0880D7}" type="presParOf" srcId="{BC5ACC9C-8546-45B6-AA7D-8C0382A59A94}" destId="{BE1881FE-2292-4697-ACC0-D27909CC36D4}" srcOrd="5" destOrd="0" presId="urn:microsoft.com/office/officeart/2005/8/layout/matrix1"/>
    <dgm:cxn modelId="{2AF3163F-5712-4E52-B4BD-664FBC14C6FA}" type="presParOf" srcId="{BC5ACC9C-8546-45B6-AA7D-8C0382A59A94}" destId="{DAC44F5B-E02C-48E7-BA1E-AB837F6FC68D}" srcOrd="6" destOrd="0" presId="urn:microsoft.com/office/officeart/2005/8/layout/matrix1"/>
    <dgm:cxn modelId="{0F1A0C3A-40D0-4341-A0F9-2E83A2D1E21B}" type="presParOf" srcId="{BC5ACC9C-8546-45B6-AA7D-8C0382A59A94}" destId="{9031EE57-A869-4BE2-8873-204C2A263F33}" srcOrd="7" destOrd="0" presId="urn:microsoft.com/office/officeart/2005/8/layout/matrix1"/>
    <dgm:cxn modelId="{4A0CF192-35E5-44A0-A854-3E8F42C00704}" type="presParOf" srcId="{DAB4334B-3A0A-4480-94D3-081BFD0209EB}" destId="{73B74C23-32A8-4DEB-AB84-EE1744CA7EE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A5FAAD-49B6-45B6-9D04-F8DBAC612B68}" type="doc">
      <dgm:prSet loTypeId="urn:microsoft.com/office/officeart/2005/8/layout/list1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7CBA45DF-8D14-4E46-A508-6CE4096327BE}">
      <dgm:prSet phldrT="[Текст]" custT="1"/>
      <dgm:spPr/>
      <dgm:t>
        <a:bodyPr lIns="72000" rIns="72000"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створення умов для формування конкурентного середовища в лісогосподарському виробництві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80AB29-11A7-4976-9962-11DFF0829105}" type="parTrans" cxnId="{B4B33EC6-1F06-4E14-9DD6-02BD7B69D9EF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2389AE-6CCE-4FA7-A249-00D2611EB6CD}" type="sibTrans" cxnId="{B4B33EC6-1F06-4E14-9DD6-02BD7B69D9EF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E04C1C-F502-4A79-9A3A-55586D6C7BDD}">
      <dgm:prSet phldrT="[Текст]" custT="1"/>
      <dgm:spPr/>
      <dgm:t>
        <a:bodyPr lIns="72000" rIns="72000"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оцінювання лісових ресурсів в якості активів із захистом прав власності на них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F60487-4C2E-4D66-A219-8F050265F6AA}" type="parTrans" cxnId="{F17D774A-4974-4378-A0F9-003C8505226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AA54A-7E38-432C-83E9-FA0211577DD0}" type="sibTrans" cxnId="{F17D774A-4974-4378-A0F9-003C8505226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15D65A-DEDB-4F10-89BF-6F5864176835}">
      <dgm:prSet phldrT="[Текст]" custT="1"/>
      <dgm:spPr/>
      <dgm:t>
        <a:bodyPr lIns="72000" rIns="72000"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врегулювання ринку лісових ресурсів 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AAE4BB-0C8E-4280-9208-E4B08047AEE4}" type="parTrans" cxnId="{69F99C3A-6F02-4255-8DA2-0743ABE2194D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5CFFEB-6DAE-4526-8191-72B53DD87A95}" type="sibTrans" cxnId="{69F99C3A-6F02-4255-8DA2-0743ABE2194D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BA897B-A7E7-443A-8EA7-90712150FABD}">
      <dgm:prSet phldrT="[Текст]" custT="1"/>
      <dgm:spPr/>
      <dgm:t>
        <a:bodyPr lIns="72000" rIns="72000"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створення </a:t>
          </a:r>
          <a:r>
            <a:rPr lang="uk-UA" sz="18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інформаційно-комунікативної платформи</a:t>
          </a:r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задля об’єктивної інформації про ліси України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194CA9-CBB8-411B-B54E-BA4FF30C4DC0}" type="parTrans" cxnId="{1F9E2550-0056-43AF-BC92-CAC9B829A89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7E347C-1DD3-404A-BBF0-B0BC231C52EB}" type="sibTrans" cxnId="{1F9E2550-0056-43AF-BC92-CAC9B829A89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7029DE-55B0-4917-9BB9-F090DC8DE148}">
      <dgm:prSet phldrT="[Текст]" custT="1"/>
      <dgm:spPr/>
      <dgm:t>
        <a:bodyPr lIns="72000" rIns="72000"/>
        <a:lstStyle/>
        <a:p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створення державного фонду розвитку лісового господарства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353040-1D54-4CFE-B30B-2EA15C912AAE}" type="parTrans" cxnId="{DC6A4C92-FCB4-4255-9A78-4D87A18D8D2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78BBA3-DD1E-4AFD-843A-D3CEB30E37DA}" type="sibTrans" cxnId="{DC6A4C92-FCB4-4255-9A78-4D87A18D8D2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1D46EF-7317-474A-98BE-26115DF6ACDE}">
      <dgm:prSet phldrT="[Текст]" custT="1"/>
      <dgm:spPr/>
      <dgm:t>
        <a:bodyPr lIns="72000" rIns="72000"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система економічного стимулювання державою в сфері оподаткування та цільової підтримки лісогосподарської діяльності 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01BC90-E842-4B07-BDCC-1850C5818AD4}" type="parTrans" cxnId="{90672A4A-E677-4530-A5A2-41C7EC732200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0FD5B-6F3B-41C1-A3F8-8CD08DC8252B}" type="sibTrans" cxnId="{90672A4A-E677-4530-A5A2-41C7EC732200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D3DB4-DF17-4ED4-B3B1-633749FF712E}" type="pres">
      <dgm:prSet presAssocID="{E3A5FAAD-49B6-45B6-9D04-F8DBAC612B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CA5F5E2-CCFB-4862-98AA-46254841E839}" type="pres">
      <dgm:prSet presAssocID="{7CBA45DF-8D14-4E46-A508-6CE4096327BE}" presName="parentLin" presStyleCnt="0"/>
      <dgm:spPr/>
    </dgm:pt>
    <dgm:pt modelId="{108352AA-ACDB-4BB4-A5AB-819C01E9D379}" type="pres">
      <dgm:prSet presAssocID="{7CBA45DF-8D14-4E46-A508-6CE4096327BE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5688CA1B-8C78-49CE-A327-F6A94D10D181}" type="pres">
      <dgm:prSet presAssocID="{7CBA45DF-8D14-4E46-A508-6CE4096327BE}" presName="parentText" presStyleLbl="node1" presStyleIdx="0" presStyleCnt="6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BB521F-788F-4785-94BA-1240AEB5D5D3}" type="pres">
      <dgm:prSet presAssocID="{7CBA45DF-8D14-4E46-A508-6CE4096327BE}" presName="negativeSpace" presStyleCnt="0"/>
      <dgm:spPr/>
    </dgm:pt>
    <dgm:pt modelId="{C2C2D0BA-546C-4BE1-95E9-E67E57D407A8}" type="pres">
      <dgm:prSet presAssocID="{7CBA45DF-8D14-4E46-A508-6CE4096327BE}" presName="childText" presStyleLbl="conFgAcc1" presStyleIdx="0" presStyleCnt="6">
        <dgm:presLayoutVars>
          <dgm:bulletEnabled val="1"/>
        </dgm:presLayoutVars>
      </dgm:prSet>
      <dgm:spPr/>
    </dgm:pt>
    <dgm:pt modelId="{9BE6A9E0-A1F6-4C77-A61E-C8F241C25E0A}" type="pres">
      <dgm:prSet presAssocID="{412389AE-6CCE-4FA7-A249-00D2611EB6CD}" presName="spaceBetweenRectangles" presStyleCnt="0"/>
      <dgm:spPr/>
    </dgm:pt>
    <dgm:pt modelId="{3D348F11-27DA-4176-B306-29714176BEA4}" type="pres">
      <dgm:prSet presAssocID="{F8E04C1C-F502-4A79-9A3A-55586D6C7BDD}" presName="parentLin" presStyleCnt="0"/>
      <dgm:spPr/>
    </dgm:pt>
    <dgm:pt modelId="{6AC06AD5-C110-4F92-B7C1-3AFAF18E9997}" type="pres">
      <dgm:prSet presAssocID="{F8E04C1C-F502-4A79-9A3A-55586D6C7BDD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6F3A8C4C-69D7-4BDE-9B61-DD7E97A4F26B}" type="pres">
      <dgm:prSet presAssocID="{F8E04C1C-F502-4A79-9A3A-55586D6C7BDD}" presName="parentText" presStyleLbl="node1" presStyleIdx="1" presStyleCnt="6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A9E093-43AC-45E9-9E51-A47BC0DB77D6}" type="pres">
      <dgm:prSet presAssocID="{F8E04C1C-F502-4A79-9A3A-55586D6C7BDD}" presName="negativeSpace" presStyleCnt="0"/>
      <dgm:spPr/>
    </dgm:pt>
    <dgm:pt modelId="{833CD1CD-8931-4ADE-86D8-515EE81BFE55}" type="pres">
      <dgm:prSet presAssocID="{F8E04C1C-F502-4A79-9A3A-55586D6C7BDD}" presName="childText" presStyleLbl="conFgAcc1" presStyleIdx="1" presStyleCnt="6">
        <dgm:presLayoutVars>
          <dgm:bulletEnabled val="1"/>
        </dgm:presLayoutVars>
      </dgm:prSet>
      <dgm:spPr/>
    </dgm:pt>
    <dgm:pt modelId="{89C2F2CB-FF4F-44B6-8733-8418084C1268}" type="pres">
      <dgm:prSet presAssocID="{703AA54A-7E38-432C-83E9-FA0211577DD0}" presName="spaceBetweenRectangles" presStyleCnt="0"/>
      <dgm:spPr/>
    </dgm:pt>
    <dgm:pt modelId="{9437E34D-C320-4EB8-B676-7F6F3C26614D}" type="pres">
      <dgm:prSet presAssocID="{9615D65A-DEDB-4F10-89BF-6F5864176835}" presName="parentLin" presStyleCnt="0"/>
      <dgm:spPr/>
    </dgm:pt>
    <dgm:pt modelId="{19B5EA43-F511-489D-BC68-F1EB48BB812D}" type="pres">
      <dgm:prSet presAssocID="{9615D65A-DEDB-4F10-89BF-6F5864176835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E96DC5BA-1DBC-401D-B468-98671345A8D1}" type="pres">
      <dgm:prSet presAssocID="{9615D65A-DEDB-4F10-89BF-6F5864176835}" presName="parentText" presStyleLbl="node1" presStyleIdx="2" presStyleCnt="6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D80231-B058-488D-91F2-2A4FD3C2FB21}" type="pres">
      <dgm:prSet presAssocID="{9615D65A-DEDB-4F10-89BF-6F5864176835}" presName="negativeSpace" presStyleCnt="0"/>
      <dgm:spPr/>
    </dgm:pt>
    <dgm:pt modelId="{44882C1E-4A03-4EAA-8848-92D585C67134}" type="pres">
      <dgm:prSet presAssocID="{9615D65A-DEDB-4F10-89BF-6F5864176835}" presName="childText" presStyleLbl="conFgAcc1" presStyleIdx="2" presStyleCnt="6">
        <dgm:presLayoutVars>
          <dgm:bulletEnabled val="1"/>
        </dgm:presLayoutVars>
      </dgm:prSet>
      <dgm:spPr/>
    </dgm:pt>
    <dgm:pt modelId="{641D0299-F773-426A-9383-A79CEEA11921}" type="pres">
      <dgm:prSet presAssocID="{015CFFEB-6DAE-4526-8191-72B53DD87A95}" presName="spaceBetweenRectangles" presStyleCnt="0"/>
      <dgm:spPr/>
    </dgm:pt>
    <dgm:pt modelId="{23737F94-7C51-47DB-9A50-C2DF7F735D41}" type="pres">
      <dgm:prSet presAssocID="{81BA897B-A7E7-443A-8EA7-90712150FABD}" presName="parentLin" presStyleCnt="0"/>
      <dgm:spPr/>
    </dgm:pt>
    <dgm:pt modelId="{78B59677-3403-4427-A9AE-C86D77C79161}" type="pres">
      <dgm:prSet presAssocID="{81BA897B-A7E7-443A-8EA7-90712150FABD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459F22EC-C748-45D3-9376-CFA12A375C44}" type="pres">
      <dgm:prSet presAssocID="{81BA897B-A7E7-443A-8EA7-90712150FABD}" presName="parentText" presStyleLbl="node1" presStyleIdx="3" presStyleCnt="6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54A4FA-A67A-4D21-A916-C28D4185C880}" type="pres">
      <dgm:prSet presAssocID="{81BA897B-A7E7-443A-8EA7-90712150FABD}" presName="negativeSpace" presStyleCnt="0"/>
      <dgm:spPr/>
    </dgm:pt>
    <dgm:pt modelId="{730B8FFF-7F6A-4DBE-835A-41091653F3B1}" type="pres">
      <dgm:prSet presAssocID="{81BA897B-A7E7-443A-8EA7-90712150FABD}" presName="childText" presStyleLbl="conFgAcc1" presStyleIdx="3" presStyleCnt="6">
        <dgm:presLayoutVars>
          <dgm:bulletEnabled val="1"/>
        </dgm:presLayoutVars>
      </dgm:prSet>
      <dgm:spPr/>
    </dgm:pt>
    <dgm:pt modelId="{19E54AC5-3813-4880-9A6A-DADD21AF2176}" type="pres">
      <dgm:prSet presAssocID="{587E347C-1DD3-404A-BBF0-B0BC231C52EB}" presName="spaceBetweenRectangles" presStyleCnt="0"/>
      <dgm:spPr/>
    </dgm:pt>
    <dgm:pt modelId="{AE3E6CA1-E609-4D6B-B87E-2EF12D912497}" type="pres">
      <dgm:prSet presAssocID="{557029DE-55B0-4917-9BB9-F090DC8DE148}" presName="parentLin" presStyleCnt="0"/>
      <dgm:spPr/>
    </dgm:pt>
    <dgm:pt modelId="{73EE36F1-F7BA-412A-88CB-27C1B450097A}" type="pres">
      <dgm:prSet presAssocID="{557029DE-55B0-4917-9BB9-F090DC8DE148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0AF9020F-0FBC-4B0A-9280-03142A03EA7F}" type="pres">
      <dgm:prSet presAssocID="{557029DE-55B0-4917-9BB9-F090DC8DE148}" presName="parentText" presStyleLbl="node1" presStyleIdx="4" presStyleCnt="6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3BC7B5-07A9-417B-A8CC-3034C9D3B760}" type="pres">
      <dgm:prSet presAssocID="{557029DE-55B0-4917-9BB9-F090DC8DE148}" presName="negativeSpace" presStyleCnt="0"/>
      <dgm:spPr/>
    </dgm:pt>
    <dgm:pt modelId="{99224E18-F734-4327-B88A-595842BFAF0F}" type="pres">
      <dgm:prSet presAssocID="{557029DE-55B0-4917-9BB9-F090DC8DE148}" presName="childText" presStyleLbl="conFgAcc1" presStyleIdx="4" presStyleCnt="6">
        <dgm:presLayoutVars>
          <dgm:bulletEnabled val="1"/>
        </dgm:presLayoutVars>
      </dgm:prSet>
      <dgm:spPr/>
    </dgm:pt>
    <dgm:pt modelId="{28CB67F2-5240-469D-A859-45A29A53AAE4}" type="pres">
      <dgm:prSet presAssocID="{FE78BBA3-DD1E-4AFD-843A-D3CEB30E37DA}" presName="spaceBetweenRectangles" presStyleCnt="0"/>
      <dgm:spPr/>
    </dgm:pt>
    <dgm:pt modelId="{65A05542-B1A7-4B3F-932F-623E89F15711}" type="pres">
      <dgm:prSet presAssocID="{E61D46EF-7317-474A-98BE-26115DF6ACDE}" presName="parentLin" presStyleCnt="0"/>
      <dgm:spPr/>
    </dgm:pt>
    <dgm:pt modelId="{05747BD6-4A2E-4FDD-B5F6-BDDE0C7BFA6A}" type="pres">
      <dgm:prSet presAssocID="{E61D46EF-7317-474A-98BE-26115DF6ACDE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5BCBCD9F-41D3-402E-A57F-3DBCD43D7441}" type="pres">
      <dgm:prSet presAssocID="{E61D46EF-7317-474A-98BE-26115DF6ACDE}" presName="parentText" presStyleLbl="node1" presStyleIdx="5" presStyleCnt="6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FF7AA2-6EE1-47F8-8339-6F139116EF73}" type="pres">
      <dgm:prSet presAssocID="{E61D46EF-7317-474A-98BE-26115DF6ACDE}" presName="negativeSpace" presStyleCnt="0"/>
      <dgm:spPr/>
    </dgm:pt>
    <dgm:pt modelId="{044A038F-0620-4EFD-8AC3-325396A9D924}" type="pres">
      <dgm:prSet presAssocID="{E61D46EF-7317-474A-98BE-26115DF6ACD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17D774A-4974-4378-A0F9-003C85052263}" srcId="{E3A5FAAD-49B6-45B6-9D04-F8DBAC612B68}" destId="{F8E04C1C-F502-4A79-9A3A-55586D6C7BDD}" srcOrd="1" destOrd="0" parTransId="{3FF60487-4C2E-4D66-A219-8F050265F6AA}" sibTransId="{703AA54A-7E38-432C-83E9-FA0211577DD0}"/>
    <dgm:cxn modelId="{8B2EE11E-DFB9-4840-BBC5-37AAE8F1C590}" type="presOf" srcId="{E61D46EF-7317-474A-98BE-26115DF6ACDE}" destId="{5BCBCD9F-41D3-402E-A57F-3DBCD43D7441}" srcOrd="1" destOrd="0" presId="urn:microsoft.com/office/officeart/2005/8/layout/list1"/>
    <dgm:cxn modelId="{DA2D3DC0-F9BB-4849-81DB-EFCA1450CC2C}" type="presOf" srcId="{9615D65A-DEDB-4F10-89BF-6F5864176835}" destId="{E96DC5BA-1DBC-401D-B468-98671345A8D1}" srcOrd="1" destOrd="0" presId="urn:microsoft.com/office/officeart/2005/8/layout/list1"/>
    <dgm:cxn modelId="{2F4A8AF5-3001-4379-BA26-11529426F9A8}" type="presOf" srcId="{7CBA45DF-8D14-4E46-A508-6CE4096327BE}" destId="{5688CA1B-8C78-49CE-A327-F6A94D10D181}" srcOrd="1" destOrd="0" presId="urn:microsoft.com/office/officeart/2005/8/layout/list1"/>
    <dgm:cxn modelId="{2A291BD7-0BC9-4B15-A578-3AC74A42E75F}" type="presOf" srcId="{557029DE-55B0-4917-9BB9-F090DC8DE148}" destId="{0AF9020F-0FBC-4B0A-9280-03142A03EA7F}" srcOrd="1" destOrd="0" presId="urn:microsoft.com/office/officeart/2005/8/layout/list1"/>
    <dgm:cxn modelId="{4337B335-56D4-4AF7-997D-DB4CA387B1CE}" type="presOf" srcId="{7CBA45DF-8D14-4E46-A508-6CE4096327BE}" destId="{108352AA-ACDB-4BB4-A5AB-819C01E9D379}" srcOrd="0" destOrd="0" presId="urn:microsoft.com/office/officeart/2005/8/layout/list1"/>
    <dgm:cxn modelId="{90672A4A-E677-4530-A5A2-41C7EC732200}" srcId="{E3A5FAAD-49B6-45B6-9D04-F8DBAC612B68}" destId="{E61D46EF-7317-474A-98BE-26115DF6ACDE}" srcOrd="5" destOrd="0" parTransId="{0701BC90-E842-4B07-BDCC-1850C5818AD4}" sibTransId="{AD50FD5B-6F3B-41C1-A3F8-8CD08DC8252B}"/>
    <dgm:cxn modelId="{3E90C0F9-329A-4760-9C21-E15B054D6670}" type="presOf" srcId="{557029DE-55B0-4917-9BB9-F090DC8DE148}" destId="{73EE36F1-F7BA-412A-88CB-27C1B450097A}" srcOrd="0" destOrd="0" presId="urn:microsoft.com/office/officeart/2005/8/layout/list1"/>
    <dgm:cxn modelId="{1F9E2550-0056-43AF-BC92-CAC9B829A896}" srcId="{E3A5FAAD-49B6-45B6-9D04-F8DBAC612B68}" destId="{81BA897B-A7E7-443A-8EA7-90712150FABD}" srcOrd="3" destOrd="0" parTransId="{25194CA9-CBB8-411B-B54E-BA4FF30C4DC0}" sibTransId="{587E347C-1DD3-404A-BBF0-B0BC231C52EB}"/>
    <dgm:cxn modelId="{69F99C3A-6F02-4255-8DA2-0743ABE2194D}" srcId="{E3A5FAAD-49B6-45B6-9D04-F8DBAC612B68}" destId="{9615D65A-DEDB-4F10-89BF-6F5864176835}" srcOrd="2" destOrd="0" parTransId="{9EAAE4BB-0C8E-4280-9208-E4B08047AEE4}" sibTransId="{015CFFEB-6DAE-4526-8191-72B53DD87A95}"/>
    <dgm:cxn modelId="{B4B33EC6-1F06-4E14-9DD6-02BD7B69D9EF}" srcId="{E3A5FAAD-49B6-45B6-9D04-F8DBAC612B68}" destId="{7CBA45DF-8D14-4E46-A508-6CE4096327BE}" srcOrd="0" destOrd="0" parTransId="{4480AB29-11A7-4976-9962-11DFF0829105}" sibTransId="{412389AE-6CCE-4FA7-A249-00D2611EB6CD}"/>
    <dgm:cxn modelId="{13A85272-4D5F-4154-9EBB-6C31F29D45D3}" type="presOf" srcId="{E61D46EF-7317-474A-98BE-26115DF6ACDE}" destId="{05747BD6-4A2E-4FDD-B5F6-BDDE0C7BFA6A}" srcOrd="0" destOrd="0" presId="urn:microsoft.com/office/officeart/2005/8/layout/list1"/>
    <dgm:cxn modelId="{DC6A4C92-FCB4-4255-9A78-4D87A18D8D26}" srcId="{E3A5FAAD-49B6-45B6-9D04-F8DBAC612B68}" destId="{557029DE-55B0-4917-9BB9-F090DC8DE148}" srcOrd="4" destOrd="0" parTransId="{A8353040-1D54-4CFE-B30B-2EA15C912AAE}" sibTransId="{FE78BBA3-DD1E-4AFD-843A-D3CEB30E37DA}"/>
    <dgm:cxn modelId="{61241964-9A25-488C-94F3-70F362813F00}" type="presOf" srcId="{81BA897B-A7E7-443A-8EA7-90712150FABD}" destId="{459F22EC-C748-45D3-9376-CFA12A375C44}" srcOrd="1" destOrd="0" presId="urn:microsoft.com/office/officeart/2005/8/layout/list1"/>
    <dgm:cxn modelId="{A378C6C8-3816-4F42-BBC1-07BDA455CDA4}" type="presOf" srcId="{9615D65A-DEDB-4F10-89BF-6F5864176835}" destId="{19B5EA43-F511-489D-BC68-F1EB48BB812D}" srcOrd="0" destOrd="0" presId="urn:microsoft.com/office/officeart/2005/8/layout/list1"/>
    <dgm:cxn modelId="{CB579833-D908-4AB1-8248-BE297333D00A}" type="presOf" srcId="{F8E04C1C-F502-4A79-9A3A-55586D6C7BDD}" destId="{6F3A8C4C-69D7-4BDE-9B61-DD7E97A4F26B}" srcOrd="1" destOrd="0" presId="urn:microsoft.com/office/officeart/2005/8/layout/list1"/>
    <dgm:cxn modelId="{3988C50A-DC81-4D22-BF64-724E56586850}" type="presOf" srcId="{E3A5FAAD-49B6-45B6-9D04-F8DBAC612B68}" destId="{AD9D3DB4-DF17-4ED4-B3B1-633749FF712E}" srcOrd="0" destOrd="0" presId="urn:microsoft.com/office/officeart/2005/8/layout/list1"/>
    <dgm:cxn modelId="{63E4866B-4B07-4F77-AB6A-5EAAAA5F15B8}" type="presOf" srcId="{F8E04C1C-F502-4A79-9A3A-55586D6C7BDD}" destId="{6AC06AD5-C110-4F92-B7C1-3AFAF18E9997}" srcOrd="0" destOrd="0" presId="urn:microsoft.com/office/officeart/2005/8/layout/list1"/>
    <dgm:cxn modelId="{612B82BD-3E67-4F57-BC07-BD5702382EF9}" type="presOf" srcId="{81BA897B-A7E7-443A-8EA7-90712150FABD}" destId="{78B59677-3403-4427-A9AE-C86D77C79161}" srcOrd="0" destOrd="0" presId="urn:microsoft.com/office/officeart/2005/8/layout/list1"/>
    <dgm:cxn modelId="{33432077-DB59-42F6-A037-B6B5FA69B1BB}" type="presParOf" srcId="{AD9D3DB4-DF17-4ED4-B3B1-633749FF712E}" destId="{CCA5F5E2-CCFB-4862-98AA-46254841E839}" srcOrd="0" destOrd="0" presId="urn:microsoft.com/office/officeart/2005/8/layout/list1"/>
    <dgm:cxn modelId="{5617EA51-2176-4A9E-A4DE-513AF2A309F9}" type="presParOf" srcId="{CCA5F5E2-CCFB-4862-98AA-46254841E839}" destId="{108352AA-ACDB-4BB4-A5AB-819C01E9D379}" srcOrd="0" destOrd="0" presId="urn:microsoft.com/office/officeart/2005/8/layout/list1"/>
    <dgm:cxn modelId="{735254F3-E0F8-4067-B6B9-641319CACC8A}" type="presParOf" srcId="{CCA5F5E2-CCFB-4862-98AA-46254841E839}" destId="{5688CA1B-8C78-49CE-A327-F6A94D10D181}" srcOrd="1" destOrd="0" presId="urn:microsoft.com/office/officeart/2005/8/layout/list1"/>
    <dgm:cxn modelId="{744CC49D-24CC-4F81-AA66-7799068E0B25}" type="presParOf" srcId="{AD9D3DB4-DF17-4ED4-B3B1-633749FF712E}" destId="{28BB521F-788F-4785-94BA-1240AEB5D5D3}" srcOrd="1" destOrd="0" presId="urn:microsoft.com/office/officeart/2005/8/layout/list1"/>
    <dgm:cxn modelId="{AF8EF2AF-1B9A-4C25-8BEF-CC74C3CCFEBC}" type="presParOf" srcId="{AD9D3DB4-DF17-4ED4-B3B1-633749FF712E}" destId="{C2C2D0BA-546C-4BE1-95E9-E67E57D407A8}" srcOrd="2" destOrd="0" presId="urn:microsoft.com/office/officeart/2005/8/layout/list1"/>
    <dgm:cxn modelId="{8DFFF8DB-AD14-4C34-8EFE-CF75D11A5757}" type="presParOf" srcId="{AD9D3DB4-DF17-4ED4-B3B1-633749FF712E}" destId="{9BE6A9E0-A1F6-4C77-A61E-C8F241C25E0A}" srcOrd="3" destOrd="0" presId="urn:microsoft.com/office/officeart/2005/8/layout/list1"/>
    <dgm:cxn modelId="{AE5FF7F9-CA43-4664-B039-49A4ED35B884}" type="presParOf" srcId="{AD9D3DB4-DF17-4ED4-B3B1-633749FF712E}" destId="{3D348F11-27DA-4176-B306-29714176BEA4}" srcOrd="4" destOrd="0" presId="urn:microsoft.com/office/officeart/2005/8/layout/list1"/>
    <dgm:cxn modelId="{F57F9BA2-C562-401A-95EE-E91569F01AC6}" type="presParOf" srcId="{3D348F11-27DA-4176-B306-29714176BEA4}" destId="{6AC06AD5-C110-4F92-B7C1-3AFAF18E9997}" srcOrd="0" destOrd="0" presId="urn:microsoft.com/office/officeart/2005/8/layout/list1"/>
    <dgm:cxn modelId="{755155CC-5267-4643-A9BF-F395ED92E5B0}" type="presParOf" srcId="{3D348F11-27DA-4176-B306-29714176BEA4}" destId="{6F3A8C4C-69D7-4BDE-9B61-DD7E97A4F26B}" srcOrd="1" destOrd="0" presId="urn:microsoft.com/office/officeart/2005/8/layout/list1"/>
    <dgm:cxn modelId="{74F81C4B-EEDF-4D40-8F57-D61E9771B926}" type="presParOf" srcId="{AD9D3DB4-DF17-4ED4-B3B1-633749FF712E}" destId="{D1A9E093-43AC-45E9-9E51-A47BC0DB77D6}" srcOrd="5" destOrd="0" presId="urn:microsoft.com/office/officeart/2005/8/layout/list1"/>
    <dgm:cxn modelId="{A798F99E-0583-4FEA-B82C-E066D67B9C78}" type="presParOf" srcId="{AD9D3DB4-DF17-4ED4-B3B1-633749FF712E}" destId="{833CD1CD-8931-4ADE-86D8-515EE81BFE55}" srcOrd="6" destOrd="0" presId="urn:microsoft.com/office/officeart/2005/8/layout/list1"/>
    <dgm:cxn modelId="{234E6A72-9635-4D39-86F2-97C508A1E7DE}" type="presParOf" srcId="{AD9D3DB4-DF17-4ED4-B3B1-633749FF712E}" destId="{89C2F2CB-FF4F-44B6-8733-8418084C1268}" srcOrd="7" destOrd="0" presId="urn:microsoft.com/office/officeart/2005/8/layout/list1"/>
    <dgm:cxn modelId="{6833CDCC-D34C-4A01-80B1-6F835579B719}" type="presParOf" srcId="{AD9D3DB4-DF17-4ED4-B3B1-633749FF712E}" destId="{9437E34D-C320-4EB8-B676-7F6F3C26614D}" srcOrd="8" destOrd="0" presId="urn:microsoft.com/office/officeart/2005/8/layout/list1"/>
    <dgm:cxn modelId="{21563299-E3F4-41B9-9383-BF2E0F0007A4}" type="presParOf" srcId="{9437E34D-C320-4EB8-B676-7F6F3C26614D}" destId="{19B5EA43-F511-489D-BC68-F1EB48BB812D}" srcOrd="0" destOrd="0" presId="urn:microsoft.com/office/officeart/2005/8/layout/list1"/>
    <dgm:cxn modelId="{FFADBDB7-BD60-49A8-9DF6-AF3EBAEE5FC3}" type="presParOf" srcId="{9437E34D-C320-4EB8-B676-7F6F3C26614D}" destId="{E96DC5BA-1DBC-401D-B468-98671345A8D1}" srcOrd="1" destOrd="0" presId="urn:microsoft.com/office/officeart/2005/8/layout/list1"/>
    <dgm:cxn modelId="{8FF33AAE-E7E0-4F34-B161-960D4865AB3A}" type="presParOf" srcId="{AD9D3DB4-DF17-4ED4-B3B1-633749FF712E}" destId="{BCD80231-B058-488D-91F2-2A4FD3C2FB21}" srcOrd="9" destOrd="0" presId="urn:microsoft.com/office/officeart/2005/8/layout/list1"/>
    <dgm:cxn modelId="{3C678ED7-CF29-44BA-B598-D4924B4713F4}" type="presParOf" srcId="{AD9D3DB4-DF17-4ED4-B3B1-633749FF712E}" destId="{44882C1E-4A03-4EAA-8848-92D585C67134}" srcOrd="10" destOrd="0" presId="urn:microsoft.com/office/officeart/2005/8/layout/list1"/>
    <dgm:cxn modelId="{986E9C29-C4D9-48A2-B467-E231D37A98C4}" type="presParOf" srcId="{AD9D3DB4-DF17-4ED4-B3B1-633749FF712E}" destId="{641D0299-F773-426A-9383-A79CEEA11921}" srcOrd="11" destOrd="0" presId="urn:microsoft.com/office/officeart/2005/8/layout/list1"/>
    <dgm:cxn modelId="{5082FADB-D6D5-44A0-89A1-B7131D69C190}" type="presParOf" srcId="{AD9D3DB4-DF17-4ED4-B3B1-633749FF712E}" destId="{23737F94-7C51-47DB-9A50-C2DF7F735D41}" srcOrd="12" destOrd="0" presId="urn:microsoft.com/office/officeart/2005/8/layout/list1"/>
    <dgm:cxn modelId="{65CD06E7-AFE5-4F7F-AFA8-9E82937FB7C2}" type="presParOf" srcId="{23737F94-7C51-47DB-9A50-C2DF7F735D41}" destId="{78B59677-3403-4427-A9AE-C86D77C79161}" srcOrd="0" destOrd="0" presId="urn:microsoft.com/office/officeart/2005/8/layout/list1"/>
    <dgm:cxn modelId="{19A9D488-CCBC-408A-B8BB-B9F7C2AA92D6}" type="presParOf" srcId="{23737F94-7C51-47DB-9A50-C2DF7F735D41}" destId="{459F22EC-C748-45D3-9376-CFA12A375C44}" srcOrd="1" destOrd="0" presId="urn:microsoft.com/office/officeart/2005/8/layout/list1"/>
    <dgm:cxn modelId="{7B115F90-C9F7-41C7-9909-AC0B79919898}" type="presParOf" srcId="{AD9D3DB4-DF17-4ED4-B3B1-633749FF712E}" destId="{CF54A4FA-A67A-4D21-A916-C28D4185C880}" srcOrd="13" destOrd="0" presId="urn:microsoft.com/office/officeart/2005/8/layout/list1"/>
    <dgm:cxn modelId="{82D3272C-9141-407D-8664-4BD16D13B094}" type="presParOf" srcId="{AD9D3DB4-DF17-4ED4-B3B1-633749FF712E}" destId="{730B8FFF-7F6A-4DBE-835A-41091653F3B1}" srcOrd="14" destOrd="0" presId="urn:microsoft.com/office/officeart/2005/8/layout/list1"/>
    <dgm:cxn modelId="{81A9D968-7929-4E6C-A338-C34D5355088B}" type="presParOf" srcId="{AD9D3DB4-DF17-4ED4-B3B1-633749FF712E}" destId="{19E54AC5-3813-4880-9A6A-DADD21AF2176}" srcOrd="15" destOrd="0" presId="urn:microsoft.com/office/officeart/2005/8/layout/list1"/>
    <dgm:cxn modelId="{88B10F51-5286-4AB8-A7FC-817572EF77DA}" type="presParOf" srcId="{AD9D3DB4-DF17-4ED4-B3B1-633749FF712E}" destId="{AE3E6CA1-E609-4D6B-B87E-2EF12D912497}" srcOrd="16" destOrd="0" presId="urn:microsoft.com/office/officeart/2005/8/layout/list1"/>
    <dgm:cxn modelId="{EB41F8DF-8E5E-4834-ABAA-C595F6BBB970}" type="presParOf" srcId="{AE3E6CA1-E609-4D6B-B87E-2EF12D912497}" destId="{73EE36F1-F7BA-412A-88CB-27C1B450097A}" srcOrd="0" destOrd="0" presId="urn:microsoft.com/office/officeart/2005/8/layout/list1"/>
    <dgm:cxn modelId="{E662F0FA-1C35-449D-AADD-537F28630C42}" type="presParOf" srcId="{AE3E6CA1-E609-4D6B-B87E-2EF12D912497}" destId="{0AF9020F-0FBC-4B0A-9280-03142A03EA7F}" srcOrd="1" destOrd="0" presId="urn:microsoft.com/office/officeart/2005/8/layout/list1"/>
    <dgm:cxn modelId="{BDE60924-F6D9-42C3-98A9-43F826802F5C}" type="presParOf" srcId="{AD9D3DB4-DF17-4ED4-B3B1-633749FF712E}" destId="{693BC7B5-07A9-417B-A8CC-3034C9D3B760}" srcOrd="17" destOrd="0" presId="urn:microsoft.com/office/officeart/2005/8/layout/list1"/>
    <dgm:cxn modelId="{B129F34D-121E-492D-9E4F-69DF9AAEADCE}" type="presParOf" srcId="{AD9D3DB4-DF17-4ED4-B3B1-633749FF712E}" destId="{99224E18-F734-4327-B88A-595842BFAF0F}" srcOrd="18" destOrd="0" presId="urn:microsoft.com/office/officeart/2005/8/layout/list1"/>
    <dgm:cxn modelId="{1FD65EC5-9085-43A5-8499-3CA22D56CF67}" type="presParOf" srcId="{AD9D3DB4-DF17-4ED4-B3B1-633749FF712E}" destId="{28CB67F2-5240-469D-A859-45A29A53AAE4}" srcOrd="19" destOrd="0" presId="urn:microsoft.com/office/officeart/2005/8/layout/list1"/>
    <dgm:cxn modelId="{BE1F1204-532A-4B26-84B4-C6C21361FB7C}" type="presParOf" srcId="{AD9D3DB4-DF17-4ED4-B3B1-633749FF712E}" destId="{65A05542-B1A7-4B3F-932F-623E89F15711}" srcOrd="20" destOrd="0" presId="urn:microsoft.com/office/officeart/2005/8/layout/list1"/>
    <dgm:cxn modelId="{4D3021E7-E54A-4427-857B-8E689141E094}" type="presParOf" srcId="{65A05542-B1A7-4B3F-932F-623E89F15711}" destId="{05747BD6-4A2E-4FDD-B5F6-BDDE0C7BFA6A}" srcOrd="0" destOrd="0" presId="urn:microsoft.com/office/officeart/2005/8/layout/list1"/>
    <dgm:cxn modelId="{8BD522F0-79AF-4668-8C92-50636F31A0E5}" type="presParOf" srcId="{65A05542-B1A7-4B3F-932F-623E89F15711}" destId="{5BCBCD9F-41D3-402E-A57F-3DBCD43D7441}" srcOrd="1" destOrd="0" presId="urn:microsoft.com/office/officeart/2005/8/layout/list1"/>
    <dgm:cxn modelId="{08055685-D250-4AD8-8F28-685076966FFF}" type="presParOf" srcId="{AD9D3DB4-DF17-4ED4-B3B1-633749FF712E}" destId="{4BFF7AA2-6EE1-47F8-8339-6F139116EF73}" srcOrd="21" destOrd="0" presId="urn:microsoft.com/office/officeart/2005/8/layout/list1"/>
    <dgm:cxn modelId="{B923E28C-D5CE-4407-9A7D-DEFF1D03F55A}" type="presParOf" srcId="{AD9D3DB4-DF17-4ED4-B3B1-633749FF712E}" destId="{044A038F-0620-4EFD-8AC3-325396A9D92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A5FAAD-49B6-45B6-9D04-F8DBAC612B68}" type="doc">
      <dgm:prSet loTypeId="urn:microsoft.com/office/officeart/2005/8/layout/list1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F8E04C1C-F502-4A79-9A3A-55586D6C7BDD}">
      <dgm:prSet phldrT="[Текст]" custT="1"/>
      <dgm:spPr/>
      <dgm:t>
        <a:bodyPr lIns="72000" rIns="72000"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15. Відтворення лісів і формування лісових екосистем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(надання переваги методам наближеного до природи лісівництва)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F60487-4C2E-4D66-A219-8F050265F6AA}" type="parTrans" cxnId="{F17D774A-4974-4378-A0F9-003C8505226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AA54A-7E38-432C-83E9-FA0211577DD0}" type="sibTrans" cxnId="{F17D774A-4974-4378-A0F9-003C8505226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15D65A-DEDB-4F10-89BF-6F5864176835}">
      <dgm:prSet phldrT="[Текст]" custT="1"/>
      <dgm:spPr/>
      <dgm:t>
        <a:bodyPr lIns="72000" rIns="72000"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16. Збереження </a:t>
          </a:r>
          <a:r>
            <a:rPr lang="uk-UA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біорізноманіття</a:t>
          </a:r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(охорона рідкісних видів та видів, що перебувають під загрозою зникнення, та їх оселищ) 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AAE4BB-0C8E-4280-9208-E4B08047AEE4}" type="parTrans" cxnId="{69F99C3A-6F02-4255-8DA2-0743ABE2194D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5CFFEB-6DAE-4526-8191-72B53DD87A95}" type="sibTrans" cxnId="{69F99C3A-6F02-4255-8DA2-0743ABE2194D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BA897B-A7E7-443A-8EA7-90712150FABD}">
      <dgm:prSet phldrT="[Текст]" custT="1"/>
      <dgm:spPr/>
      <dgm:t>
        <a:bodyPr lIns="72000" rIns="72000"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17. Адаптація до змін клімату та посилення </a:t>
          </a:r>
          <a:r>
            <a:rPr lang="uk-UA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екосистемних</a:t>
          </a:r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послуг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(реагування на зміни клімату на основі превентивних заходів)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194CA9-CBB8-411B-B54E-BA4FF30C4DC0}" type="parTrans" cxnId="{1F9E2550-0056-43AF-BC92-CAC9B829A89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7E347C-1DD3-404A-BBF0-B0BC231C52EB}" type="sibTrans" cxnId="{1F9E2550-0056-43AF-BC92-CAC9B829A89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C5B990-1902-4211-965F-557AC1C51B80}">
      <dgm:prSet custT="1"/>
      <dgm:spPr/>
      <dgm:t>
        <a:bodyPr lIns="72000" rIns="72000"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14. </a:t>
          </a:r>
          <a:r>
            <a:rPr lang="uk-UA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Невиснажливість</a:t>
          </a:r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користування лісовими ресурсами та мінімізація впливу на довкілля</a:t>
          </a:r>
          <a:r>
            <a:rPr lang="uk-UA" sz="18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uk-UA" sz="1800" i="1" dirty="0" smtClean="0">
              <a:latin typeface="Arial" panose="020B0604020202020204" pitchFamily="34" charset="0"/>
              <a:cs typeface="Arial" panose="020B0604020202020204" pitchFamily="34" charset="0"/>
            </a:rPr>
            <a:t>з урахуванням водозбірного і ландшафтного планування)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A23217-48EF-4C7D-B6B3-D61967933C1D}" type="parTrans" cxnId="{3E4B8359-C5AC-4A78-85C2-342E3965735D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938145-6783-4DE3-B53F-D4BF41741F73}" type="sibTrans" cxnId="{3E4B8359-C5AC-4A78-85C2-342E3965735D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D3DB4-DF17-4ED4-B3B1-633749FF712E}" type="pres">
      <dgm:prSet presAssocID="{E3A5FAAD-49B6-45B6-9D04-F8DBAC612B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70677B9-919F-4BDF-8317-F2E228631212}" type="pres">
      <dgm:prSet presAssocID="{AEC5B990-1902-4211-965F-557AC1C51B80}" presName="parentLin" presStyleCnt="0"/>
      <dgm:spPr/>
    </dgm:pt>
    <dgm:pt modelId="{EF6081BA-B117-44A7-9D53-5045040AC751}" type="pres">
      <dgm:prSet presAssocID="{AEC5B990-1902-4211-965F-557AC1C51B80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ACEE9862-1C69-426B-AC95-E08962B1EA2F}" type="pres">
      <dgm:prSet presAssocID="{AEC5B990-1902-4211-965F-557AC1C51B80}" presName="parentText" presStyleLbl="node1" presStyleIdx="0" presStyleCnt="4" custScaleX="12832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DD0520-44B6-4C84-9DD2-78BC14BD68F3}" type="pres">
      <dgm:prSet presAssocID="{AEC5B990-1902-4211-965F-557AC1C51B80}" presName="negativeSpace" presStyleCnt="0"/>
      <dgm:spPr/>
    </dgm:pt>
    <dgm:pt modelId="{36DB633D-28E4-4CC2-8902-418E5F16B0CC}" type="pres">
      <dgm:prSet presAssocID="{AEC5B990-1902-4211-965F-557AC1C51B80}" presName="childText" presStyleLbl="conFgAcc1" presStyleIdx="0" presStyleCnt="4">
        <dgm:presLayoutVars>
          <dgm:bulletEnabled val="1"/>
        </dgm:presLayoutVars>
      </dgm:prSet>
      <dgm:spPr/>
    </dgm:pt>
    <dgm:pt modelId="{00C5B3C3-5083-46F5-B346-5DC29E62A67F}" type="pres">
      <dgm:prSet presAssocID="{6B938145-6783-4DE3-B53F-D4BF41741F73}" presName="spaceBetweenRectangles" presStyleCnt="0"/>
      <dgm:spPr/>
    </dgm:pt>
    <dgm:pt modelId="{3D348F11-27DA-4176-B306-29714176BEA4}" type="pres">
      <dgm:prSet presAssocID="{F8E04C1C-F502-4A79-9A3A-55586D6C7BDD}" presName="parentLin" presStyleCnt="0"/>
      <dgm:spPr/>
    </dgm:pt>
    <dgm:pt modelId="{6AC06AD5-C110-4F92-B7C1-3AFAF18E9997}" type="pres">
      <dgm:prSet presAssocID="{F8E04C1C-F502-4A79-9A3A-55586D6C7BDD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6F3A8C4C-69D7-4BDE-9B61-DD7E97A4F26B}" type="pres">
      <dgm:prSet presAssocID="{F8E04C1C-F502-4A79-9A3A-55586D6C7BDD}" presName="parentText" presStyleLbl="node1" presStyleIdx="1" presStyleCnt="4" custScaleX="12928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A9E093-43AC-45E9-9E51-A47BC0DB77D6}" type="pres">
      <dgm:prSet presAssocID="{F8E04C1C-F502-4A79-9A3A-55586D6C7BDD}" presName="negativeSpace" presStyleCnt="0"/>
      <dgm:spPr/>
    </dgm:pt>
    <dgm:pt modelId="{833CD1CD-8931-4ADE-86D8-515EE81BFE55}" type="pres">
      <dgm:prSet presAssocID="{F8E04C1C-F502-4A79-9A3A-55586D6C7BDD}" presName="childText" presStyleLbl="conFgAcc1" presStyleIdx="1" presStyleCnt="4">
        <dgm:presLayoutVars>
          <dgm:bulletEnabled val="1"/>
        </dgm:presLayoutVars>
      </dgm:prSet>
      <dgm:spPr/>
    </dgm:pt>
    <dgm:pt modelId="{89C2F2CB-FF4F-44B6-8733-8418084C1268}" type="pres">
      <dgm:prSet presAssocID="{703AA54A-7E38-432C-83E9-FA0211577DD0}" presName="spaceBetweenRectangles" presStyleCnt="0"/>
      <dgm:spPr/>
    </dgm:pt>
    <dgm:pt modelId="{9437E34D-C320-4EB8-B676-7F6F3C26614D}" type="pres">
      <dgm:prSet presAssocID="{9615D65A-DEDB-4F10-89BF-6F5864176835}" presName="parentLin" presStyleCnt="0"/>
      <dgm:spPr/>
    </dgm:pt>
    <dgm:pt modelId="{19B5EA43-F511-489D-BC68-F1EB48BB812D}" type="pres">
      <dgm:prSet presAssocID="{9615D65A-DEDB-4F10-89BF-6F5864176835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E96DC5BA-1DBC-401D-B468-98671345A8D1}" type="pres">
      <dgm:prSet presAssocID="{9615D65A-DEDB-4F10-89BF-6F5864176835}" presName="parentText" presStyleLbl="node1" presStyleIdx="2" presStyleCnt="4" custScaleX="12928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D80231-B058-488D-91F2-2A4FD3C2FB21}" type="pres">
      <dgm:prSet presAssocID="{9615D65A-DEDB-4F10-89BF-6F5864176835}" presName="negativeSpace" presStyleCnt="0"/>
      <dgm:spPr/>
    </dgm:pt>
    <dgm:pt modelId="{44882C1E-4A03-4EAA-8848-92D585C67134}" type="pres">
      <dgm:prSet presAssocID="{9615D65A-DEDB-4F10-89BF-6F5864176835}" presName="childText" presStyleLbl="conFgAcc1" presStyleIdx="2" presStyleCnt="4">
        <dgm:presLayoutVars>
          <dgm:bulletEnabled val="1"/>
        </dgm:presLayoutVars>
      </dgm:prSet>
      <dgm:spPr/>
    </dgm:pt>
    <dgm:pt modelId="{641D0299-F773-426A-9383-A79CEEA11921}" type="pres">
      <dgm:prSet presAssocID="{015CFFEB-6DAE-4526-8191-72B53DD87A95}" presName="spaceBetweenRectangles" presStyleCnt="0"/>
      <dgm:spPr/>
    </dgm:pt>
    <dgm:pt modelId="{23737F94-7C51-47DB-9A50-C2DF7F735D41}" type="pres">
      <dgm:prSet presAssocID="{81BA897B-A7E7-443A-8EA7-90712150FABD}" presName="parentLin" presStyleCnt="0"/>
      <dgm:spPr/>
    </dgm:pt>
    <dgm:pt modelId="{78B59677-3403-4427-A9AE-C86D77C79161}" type="pres">
      <dgm:prSet presAssocID="{81BA897B-A7E7-443A-8EA7-90712150FABD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459F22EC-C748-45D3-9376-CFA12A375C44}" type="pres">
      <dgm:prSet presAssocID="{81BA897B-A7E7-443A-8EA7-90712150FABD}" presName="parentText" presStyleLbl="node1" presStyleIdx="3" presStyleCnt="4" custScaleX="12928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54A4FA-A67A-4D21-A916-C28D4185C880}" type="pres">
      <dgm:prSet presAssocID="{81BA897B-A7E7-443A-8EA7-90712150FABD}" presName="negativeSpace" presStyleCnt="0"/>
      <dgm:spPr/>
    </dgm:pt>
    <dgm:pt modelId="{730B8FFF-7F6A-4DBE-835A-41091653F3B1}" type="pres">
      <dgm:prSet presAssocID="{81BA897B-A7E7-443A-8EA7-90712150FAB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3E4866B-4B07-4F77-AB6A-5EAAAA5F15B8}" type="presOf" srcId="{F8E04C1C-F502-4A79-9A3A-55586D6C7BDD}" destId="{6AC06AD5-C110-4F92-B7C1-3AFAF18E9997}" srcOrd="0" destOrd="0" presId="urn:microsoft.com/office/officeart/2005/8/layout/list1"/>
    <dgm:cxn modelId="{1F9E2550-0056-43AF-BC92-CAC9B829A896}" srcId="{E3A5FAAD-49B6-45B6-9D04-F8DBAC612B68}" destId="{81BA897B-A7E7-443A-8EA7-90712150FABD}" srcOrd="3" destOrd="0" parTransId="{25194CA9-CBB8-411B-B54E-BA4FF30C4DC0}" sibTransId="{587E347C-1DD3-404A-BBF0-B0BC231C52EB}"/>
    <dgm:cxn modelId="{3988C50A-DC81-4D22-BF64-724E56586850}" type="presOf" srcId="{E3A5FAAD-49B6-45B6-9D04-F8DBAC612B68}" destId="{AD9D3DB4-DF17-4ED4-B3B1-633749FF712E}" srcOrd="0" destOrd="0" presId="urn:microsoft.com/office/officeart/2005/8/layout/list1"/>
    <dgm:cxn modelId="{DA2D3DC0-F9BB-4849-81DB-EFCA1450CC2C}" type="presOf" srcId="{9615D65A-DEDB-4F10-89BF-6F5864176835}" destId="{E96DC5BA-1DBC-401D-B468-98671345A8D1}" srcOrd="1" destOrd="0" presId="urn:microsoft.com/office/officeart/2005/8/layout/list1"/>
    <dgm:cxn modelId="{A378C6C8-3816-4F42-BBC1-07BDA455CDA4}" type="presOf" srcId="{9615D65A-DEDB-4F10-89BF-6F5864176835}" destId="{19B5EA43-F511-489D-BC68-F1EB48BB812D}" srcOrd="0" destOrd="0" presId="urn:microsoft.com/office/officeart/2005/8/layout/list1"/>
    <dgm:cxn modelId="{612B82BD-3E67-4F57-BC07-BD5702382EF9}" type="presOf" srcId="{81BA897B-A7E7-443A-8EA7-90712150FABD}" destId="{78B59677-3403-4427-A9AE-C86D77C79161}" srcOrd="0" destOrd="0" presId="urn:microsoft.com/office/officeart/2005/8/layout/list1"/>
    <dgm:cxn modelId="{3E4B8359-C5AC-4A78-85C2-342E3965735D}" srcId="{E3A5FAAD-49B6-45B6-9D04-F8DBAC612B68}" destId="{AEC5B990-1902-4211-965F-557AC1C51B80}" srcOrd="0" destOrd="0" parTransId="{37A23217-48EF-4C7D-B6B3-D61967933C1D}" sibTransId="{6B938145-6783-4DE3-B53F-D4BF41741F73}"/>
    <dgm:cxn modelId="{CB579833-D908-4AB1-8248-BE297333D00A}" type="presOf" srcId="{F8E04C1C-F502-4A79-9A3A-55586D6C7BDD}" destId="{6F3A8C4C-69D7-4BDE-9B61-DD7E97A4F26B}" srcOrd="1" destOrd="0" presId="urn:microsoft.com/office/officeart/2005/8/layout/list1"/>
    <dgm:cxn modelId="{61241964-9A25-488C-94F3-70F362813F00}" type="presOf" srcId="{81BA897B-A7E7-443A-8EA7-90712150FABD}" destId="{459F22EC-C748-45D3-9376-CFA12A375C44}" srcOrd="1" destOrd="0" presId="urn:microsoft.com/office/officeart/2005/8/layout/list1"/>
    <dgm:cxn modelId="{6173DE33-B56C-44A6-9179-C602D58BB871}" type="presOf" srcId="{AEC5B990-1902-4211-965F-557AC1C51B80}" destId="{ACEE9862-1C69-426B-AC95-E08962B1EA2F}" srcOrd="1" destOrd="0" presId="urn:microsoft.com/office/officeart/2005/8/layout/list1"/>
    <dgm:cxn modelId="{9962FB9E-B5B6-453C-92A6-09DE9E5BB566}" type="presOf" srcId="{AEC5B990-1902-4211-965F-557AC1C51B80}" destId="{EF6081BA-B117-44A7-9D53-5045040AC751}" srcOrd="0" destOrd="0" presId="urn:microsoft.com/office/officeart/2005/8/layout/list1"/>
    <dgm:cxn modelId="{69F99C3A-6F02-4255-8DA2-0743ABE2194D}" srcId="{E3A5FAAD-49B6-45B6-9D04-F8DBAC612B68}" destId="{9615D65A-DEDB-4F10-89BF-6F5864176835}" srcOrd="2" destOrd="0" parTransId="{9EAAE4BB-0C8E-4280-9208-E4B08047AEE4}" sibTransId="{015CFFEB-6DAE-4526-8191-72B53DD87A95}"/>
    <dgm:cxn modelId="{F17D774A-4974-4378-A0F9-003C85052263}" srcId="{E3A5FAAD-49B6-45B6-9D04-F8DBAC612B68}" destId="{F8E04C1C-F502-4A79-9A3A-55586D6C7BDD}" srcOrd="1" destOrd="0" parTransId="{3FF60487-4C2E-4D66-A219-8F050265F6AA}" sibTransId="{703AA54A-7E38-432C-83E9-FA0211577DD0}"/>
    <dgm:cxn modelId="{2F13BCF2-219E-4EC4-B59C-1001EC35D589}" type="presParOf" srcId="{AD9D3DB4-DF17-4ED4-B3B1-633749FF712E}" destId="{E70677B9-919F-4BDF-8317-F2E228631212}" srcOrd="0" destOrd="0" presId="urn:microsoft.com/office/officeart/2005/8/layout/list1"/>
    <dgm:cxn modelId="{81083FC2-EC06-47FA-8F13-D76B171E000D}" type="presParOf" srcId="{E70677B9-919F-4BDF-8317-F2E228631212}" destId="{EF6081BA-B117-44A7-9D53-5045040AC751}" srcOrd="0" destOrd="0" presId="urn:microsoft.com/office/officeart/2005/8/layout/list1"/>
    <dgm:cxn modelId="{7E66E11E-C846-4CAF-A7F3-149601334BB8}" type="presParOf" srcId="{E70677B9-919F-4BDF-8317-F2E228631212}" destId="{ACEE9862-1C69-426B-AC95-E08962B1EA2F}" srcOrd="1" destOrd="0" presId="urn:microsoft.com/office/officeart/2005/8/layout/list1"/>
    <dgm:cxn modelId="{28E66BF0-1603-4B93-AC68-5E2DBAED76D2}" type="presParOf" srcId="{AD9D3DB4-DF17-4ED4-B3B1-633749FF712E}" destId="{C5DD0520-44B6-4C84-9DD2-78BC14BD68F3}" srcOrd="1" destOrd="0" presId="urn:microsoft.com/office/officeart/2005/8/layout/list1"/>
    <dgm:cxn modelId="{4DBA16CA-0C37-4021-846B-3C8168C4A79A}" type="presParOf" srcId="{AD9D3DB4-DF17-4ED4-B3B1-633749FF712E}" destId="{36DB633D-28E4-4CC2-8902-418E5F16B0CC}" srcOrd="2" destOrd="0" presId="urn:microsoft.com/office/officeart/2005/8/layout/list1"/>
    <dgm:cxn modelId="{E55799E0-F3C9-45C1-9CB2-9D650F3D2FC1}" type="presParOf" srcId="{AD9D3DB4-DF17-4ED4-B3B1-633749FF712E}" destId="{00C5B3C3-5083-46F5-B346-5DC29E62A67F}" srcOrd="3" destOrd="0" presId="urn:microsoft.com/office/officeart/2005/8/layout/list1"/>
    <dgm:cxn modelId="{AE5FF7F9-CA43-4664-B039-49A4ED35B884}" type="presParOf" srcId="{AD9D3DB4-DF17-4ED4-B3B1-633749FF712E}" destId="{3D348F11-27DA-4176-B306-29714176BEA4}" srcOrd="4" destOrd="0" presId="urn:microsoft.com/office/officeart/2005/8/layout/list1"/>
    <dgm:cxn modelId="{F57F9BA2-C562-401A-95EE-E91569F01AC6}" type="presParOf" srcId="{3D348F11-27DA-4176-B306-29714176BEA4}" destId="{6AC06AD5-C110-4F92-B7C1-3AFAF18E9997}" srcOrd="0" destOrd="0" presId="urn:microsoft.com/office/officeart/2005/8/layout/list1"/>
    <dgm:cxn modelId="{755155CC-5267-4643-A9BF-F395ED92E5B0}" type="presParOf" srcId="{3D348F11-27DA-4176-B306-29714176BEA4}" destId="{6F3A8C4C-69D7-4BDE-9B61-DD7E97A4F26B}" srcOrd="1" destOrd="0" presId="urn:microsoft.com/office/officeart/2005/8/layout/list1"/>
    <dgm:cxn modelId="{74F81C4B-EEDF-4D40-8F57-D61E9771B926}" type="presParOf" srcId="{AD9D3DB4-DF17-4ED4-B3B1-633749FF712E}" destId="{D1A9E093-43AC-45E9-9E51-A47BC0DB77D6}" srcOrd="5" destOrd="0" presId="urn:microsoft.com/office/officeart/2005/8/layout/list1"/>
    <dgm:cxn modelId="{A798F99E-0583-4FEA-B82C-E066D67B9C78}" type="presParOf" srcId="{AD9D3DB4-DF17-4ED4-B3B1-633749FF712E}" destId="{833CD1CD-8931-4ADE-86D8-515EE81BFE55}" srcOrd="6" destOrd="0" presId="urn:microsoft.com/office/officeart/2005/8/layout/list1"/>
    <dgm:cxn modelId="{234E6A72-9635-4D39-86F2-97C508A1E7DE}" type="presParOf" srcId="{AD9D3DB4-DF17-4ED4-B3B1-633749FF712E}" destId="{89C2F2CB-FF4F-44B6-8733-8418084C1268}" srcOrd="7" destOrd="0" presId="urn:microsoft.com/office/officeart/2005/8/layout/list1"/>
    <dgm:cxn modelId="{6833CDCC-D34C-4A01-80B1-6F835579B719}" type="presParOf" srcId="{AD9D3DB4-DF17-4ED4-B3B1-633749FF712E}" destId="{9437E34D-C320-4EB8-B676-7F6F3C26614D}" srcOrd="8" destOrd="0" presId="urn:microsoft.com/office/officeart/2005/8/layout/list1"/>
    <dgm:cxn modelId="{21563299-E3F4-41B9-9383-BF2E0F0007A4}" type="presParOf" srcId="{9437E34D-C320-4EB8-B676-7F6F3C26614D}" destId="{19B5EA43-F511-489D-BC68-F1EB48BB812D}" srcOrd="0" destOrd="0" presId="urn:microsoft.com/office/officeart/2005/8/layout/list1"/>
    <dgm:cxn modelId="{FFADBDB7-BD60-49A8-9DF6-AF3EBAEE5FC3}" type="presParOf" srcId="{9437E34D-C320-4EB8-B676-7F6F3C26614D}" destId="{E96DC5BA-1DBC-401D-B468-98671345A8D1}" srcOrd="1" destOrd="0" presId="urn:microsoft.com/office/officeart/2005/8/layout/list1"/>
    <dgm:cxn modelId="{8FF33AAE-E7E0-4F34-B161-960D4865AB3A}" type="presParOf" srcId="{AD9D3DB4-DF17-4ED4-B3B1-633749FF712E}" destId="{BCD80231-B058-488D-91F2-2A4FD3C2FB21}" srcOrd="9" destOrd="0" presId="urn:microsoft.com/office/officeart/2005/8/layout/list1"/>
    <dgm:cxn modelId="{3C678ED7-CF29-44BA-B598-D4924B4713F4}" type="presParOf" srcId="{AD9D3DB4-DF17-4ED4-B3B1-633749FF712E}" destId="{44882C1E-4A03-4EAA-8848-92D585C67134}" srcOrd="10" destOrd="0" presId="urn:microsoft.com/office/officeart/2005/8/layout/list1"/>
    <dgm:cxn modelId="{986E9C29-C4D9-48A2-B467-E231D37A98C4}" type="presParOf" srcId="{AD9D3DB4-DF17-4ED4-B3B1-633749FF712E}" destId="{641D0299-F773-426A-9383-A79CEEA11921}" srcOrd="11" destOrd="0" presId="urn:microsoft.com/office/officeart/2005/8/layout/list1"/>
    <dgm:cxn modelId="{5082FADB-D6D5-44A0-89A1-B7131D69C190}" type="presParOf" srcId="{AD9D3DB4-DF17-4ED4-B3B1-633749FF712E}" destId="{23737F94-7C51-47DB-9A50-C2DF7F735D41}" srcOrd="12" destOrd="0" presId="urn:microsoft.com/office/officeart/2005/8/layout/list1"/>
    <dgm:cxn modelId="{65CD06E7-AFE5-4F7F-AFA8-9E82937FB7C2}" type="presParOf" srcId="{23737F94-7C51-47DB-9A50-C2DF7F735D41}" destId="{78B59677-3403-4427-A9AE-C86D77C79161}" srcOrd="0" destOrd="0" presId="urn:microsoft.com/office/officeart/2005/8/layout/list1"/>
    <dgm:cxn modelId="{19A9D488-CCBC-408A-B8BB-B9F7C2AA92D6}" type="presParOf" srcId="{23737F94-7C51-47DB-9A50-C2DF7F735D41}" destId="{459F22EC-C748-45D3-9376-CFA12A375C44}" srcOrd="1" destOrd="0" presId="urn:microsoft.com/office/officeart/2005/8/layout/list1"/>
    <dgm:cxn modelId="{7B115F90-C9F7-41C7-9909-AC0B79919898}" type="presParOf" srcId="{AD9D3DB4-DF17-4ED4-B3B1-633749FF712E}" destId="{CF54A4FA-A67A-4D21-A916-C28D4185C880}" srcOrd="13" destOrd="0" presId="urn:microsoft.com/office/officeart/2005/8/layout/list1"/>
    <dgm:cxn modelId="{82D3272C-9141-407D-8664-4BD16D13B094}" type="presParOf" srcId="{AD9D3DB4-DF17-4ED4-B3B1-633749FF712E}" destId="{730B8FFF-7F6A-4DBE-835A-41091653F3B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A5FAAD-49B6-45B6-9D04-F8DBAC612B68}" type="doc">
      <dgm:prSet loTypeId="urn:microsoft.com/office/officeart/2005/8/layout/list1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7CBA45DF-8D14-4E46-A508-6CE4096327BE}">
      <dgm:prSet phldrT="[Текст]" custT="1"/>
      <dgm:spPr/>
      <dgm:t>
        <a:bodyPr lIns="72000" rIns="72000"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18. Вільний доступ громадян у ліси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(вільний доступ у ліси всіх форм власності за наявності обмежень, пов’язаних з протипожежними заходами та потенційною шкодою лісовому господарству) 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80AB29-11A7-4976-9962-11DFF0829105}" type="parTrans" cxnId="{B4B33EC6-1F06-4E14-9DD6-02BD7B69D9EF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2389AE-6CCE-4FA7-A249-00D2611EB6CD}" type="sibTrans" cxnId="{B4B33EC6-1F06-4E14-9DD6-02BD7B69D9EF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E04C1C-F502-4A79-9A3A-55586D6C7BDD}">
      <dgm:prSet phldrT="[Текст]" custT="1"/>
      <dgm:spPr/>
      <dgm:t>
        <a:bodyPr lIns="72000" rIns="72000"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19. Забезпечення робочих місць у лісовому господарстві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(сприяння збільшенню робочих місць у лісовому господарстві, передусім у сільській місцевості, не залежно від форм власності</a:t>
          </a:r>
          <a:r>
            <a:rPr lang="uk-UA" sz="1800" i="1" dirty="0" smtClean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endParaRPr lang="uk-UA" sz="18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F60487-4C2E-4D66-A219-8F050265F6AA}" type="parTrans" cxnId="{F17D774A-4974-4378-A0F9-003C8505226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AA54A-7E38-432C-83E9-FA0211577DD0}" type="sibTrans" cxnId="{F17D774A-4974-4378-A0F9-003C85052263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457886-6010-4A49-9DC2-9855F0E890EC}">
      <dgm:prSet custT="1"/>
      <dgm:spPr/>
      <dgm:t>
        <a:bodyPr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20. Про розширення знань громадян про ліси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(сприяння розширенню знань про відтворення і використання лісових ресурсів, їх значення, популяризації історико-культурної спадщини)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59C48A-F69B-4BFF-828E-39279BAD5EC4}" type="parTrans" cxnId="{0E59857B-9556-4A53-B4D2-C5288B6F9B59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CDAF39-3D87-4E81-9E3A-B680168C84BA}" type="sibTrans" cxnId="{0E59857B-9556-4A53-B4D2-C5288B6F9B59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B562BF-E2B6-48D9-972E-955E9F2914A2}">
      <dgm:prSet custT="1"/>
      <dgm:spPr/>
      <dgm:t>
        <a:bodyPr/>
        <a:lstStyle/>
        <a:p>
          <a:pPr algn="just"/>
          <a:r>
            <a:rPr lang="uk-UA" sz="1800" b="1" dirty="0" smtClean="0">
              <a:latin typeface="Arial" panose="020B0604020202020204" pitchFamily="34" charset="0"/>
              <a:cs typeface="Arial" panose="020B0604020202020204" pitchFamily="34" charset="0"/>
            </a:rPr>
            <a:t>Стаття 21. Про наукове і кадрове забезпечення лісового господарства </a:t>
          </a:r>
          <a:r>
            <a:rPr lang="uk-UA" sz="1800" b="0" i="1" dirty="0" smtClean="0">
              <a:latin typeface="Arial" panose="020B0604020202020204" pitchFamily="34" charset="0"/>
              <a:cs typeface="Arial" panose="020B0604020202020204" pitchFamily="34" charset="0"/>
            </a:rPr>
            <a:t>(сприяння фаховій освіті для державної та лісової охорони; розвиткові наукових досліджень щодо лісу і лісового господарства)</a:t>
          </a:r>
          <a:endParaRPr lang="uk-UA" sz="18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FF2848-8C60-4715-8539-D5643AB6FCC2}" type="sibTrans" cxnId="{54DEC2A2-0A33-4FFB-B58E-1EDB638D5FD9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8ECB44-45E9-43E5-9D5D-BB83BD625646}" type="parTrans" cxnId="{54DEC2A2-0A33-4FFB-B58E-1EDB638D5FD9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D3DB4-DF17-4ED4-B3B1-633749FF712E}" type="pres">
      <dgm:prSet presAssocID="{E3A5FAAD-49B6-45B6-9D04-F8DBAC612B6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CA5F5E2-CCFB-4862-98AA-46254841E839}" type="pres">
      <dgm:prSet presAssocID="{7CBA45DF-8D14-4E46-A508-6CE4096327BE}" presName="parentLin" presStyleCnt="0"/>
      <dgm:spPr/>
    </dgm:pt>
    <dgm:pt modelId="{108352AA-ACDB-4BB4-A5AB-819C01E9D379}" type="pres">
      <dgm:prSet presAssocID="{7CBA45DF-8D14-4E46-A508-6CE4096327BE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5688CA1B-8C78-49CE-A327-F6A94D10D181}" type="pres">
      <dgm:prSet presAssocID="{7CBA45DF-8D14-4E46-A508-6CE4096327BE}" presName="parentText" presStyleLbl="node1" presStyleIdx="0" presStyleCnt="4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BB521F-788F-4785-94BA-1240AEB5D5D3}" type="pres">
      <dgm:prSet presAssocID="{7CBA45DF-8D14-4E46-A508-6CE4096327BE}" presName="negativeSpace" presStyleCnt="0"/>
      <dgm:spPr/>
    </dgm:pt>
    <dgm:pt modelId="{C2C2D0BA-546C-4BE1-95E9-E67E57D407A8}" type="pres">
      <dgm:prSet presAssocID="{7CBA45DF-8D14-4E46-A508-6CE4096327BE}" presName="childText" presStyleLbl="conFgAcc1" presStyleIdx="0" presStyleCnt="4">
        <dgm:presLayoutVars>
          <dgm:bulletEnabled val="1"/>
        </dgm:presLayoutVars>
      </dgm:prSet>
      <dgm:spPr/>
    </dgm:pt>
    <dgm:pt modelId="{9BE6A9E0-A1F6-4C77-A61E-C8F241C25E0A}" type="pres">
      <dgm:prSet presAssocID="{412389AE-6CCE-4FA7-A249-00D2611EB6CD}" presName="spaceBetweenRectangles" presStyleCnt="0"/>
      <dgm:spPr/>
    </dgm:pt>
    <dgm:pt modelId="{3D348F11-27DA-4176-B306-29714176BEA4}" type="pres">
      <dgm:prSet presAssocID="{F8E04C1C-F502-4A79-9A3A-55586D6C7BDD}" presName="parentLin" presStyleCnt="0"/>
      <dgm:spPr/>
    </dgm:pt>
    <dgm:pt modelId="{6AC06AD5-C110-4F92-B7C1-3AFAF18E9997}" type="pres">
      <dgm:prSet presAssocID="{F8E04C1C-F502-4A79-9A3A-55586D6C7BDD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6F3A8C4C-69D7-4BDE-9B61-DD7E97A4F26B}" type="pres">
      <dgm:prSet presAssocID="{F8E04C1C-F502-4A79-9A3A-55586D6C7BDD}" presName="parentText" presStyleLbl="node1" presStyleIdx="1" presStyleCnt="4" custScaleX="1343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A9E093-43AC-45E9-9E51-A47BC0DB77D6}" type="pres">
      <dgm:prSet presAssocID="{F8E04C1C-F502-4A79-9A3A-55586D6C7BDD}" presName="negativeSpace" presStyleCnt="0"/>
      <dgm:spPr/>
    </dgm:pt>
    <dgm:pt modelId="{833CD1CD-8931-4ADE-86D8-515EE81BFE55}" type="pres">
      <dgm:prSet presAssocID="{F8E04C1C-F502-4A79-9A3A-55586D6C7BDD}" presName="childText" presStyleLbl="conFgAcc1" presStyleIdx="1" presStyleCnt="4">
        <dgm:presLayoutVars>
          <dgm:bulletEnabled val="1"/>
        </dgm:presLayoutVars>
      </dgm:prSet>
      <dgm:spPr/>
    </dgm:pt>
    <dgm:pt modelId="{89C2F2CB-FF4F-44B6-8733-8418084C1268}" type="pres">
      <dgm:prSet presAssocID="{703AA54A-7E38-432C-83E9-FA0211577DD0}" presName="spaceBetweenRectangles" presStyleCnt="0"/>
      <dgm:spPr/>
    </dgm:pt>
    <dgm:pt modelId="{73436197-0FCA-494D-A430-44CA83420999}" type="pres">
      <dgm:prSet presAssocID="{39457886-6010-4A49-9DC2-9855F0E890EC}" presName="parentLin" presStyleCnt="0"/>
      <dgm:spPr/>
    </dgm:pt>
    <dgm:pt modelId="{770AE45E-8E44-494A-8D2C-4EE4C4C6A1F4}" type="pres">
      <dgm:prSet presAssocID="{39457886-6010-4A49-9DC2-9855F0E890EC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5907511C-6183-421A-9E16-C2FFE67A3367}" type="pres">
      <dgm:prSet presAssocID="{39457886-6010-4A49-9DC2-9855F0E890EC}" presName="parentText" presStyleLbl="node1" presStyleIdx="2" presStyleCnt="4" custScaleX="13333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84563C-AEDA-43A8-9163-62B6E9A765DC}" type="pres">
      <dgm:prSet presAssocID="{39457886-6010-4A49-9DC2-9855F0E890EC}" presName="negativeSpace" presStyleCnt="0"/>
      <dgm:spPr/>
    </dgm:pt>
    <dgm:pt modelId="{9D1750C1-8876-47B9-91EC-3C0826C75028}" type="pres">
      <dgm:prSet presAssocID="{39457886-6010-4A49-9DC2-9855F0E890EC}" presName="childText" presStyleLbl="conFgAcc1" presStyleIdx="2" presStyleCnt="4">
        <dgm:presLayoutVars>
          <dgm:bulletEnabled val="1"/>
        </dgm:presLayoutVars>
      </dgm:prSet>
      <dgm:spPr/>
    </dgm:pt>
    <dgm:pt modelId="{B35C23A6-A308-4F31-BC13-B6ED2F817842}" type="pres">
      <dgm:prSet presAssocID="{DCCDAF39-3D87-4E81-9E3A-B680168C84BA}" presName="spaceBetweenRectangles" presStyleCnt="0"/>
      <dgm:spPr/>
    </dgm:pt>
    <dgm:pt modelId="{73F5ED44-1C46-4F50-8ACB-9FDAEBFC0D9B}" type="pres">
      <dgm:prSet presAssocID="{BBB562BF-E2B6-48D9-972E-955E9F2914A2}" presName="parentLin" presStyleCnt="0"/>
      <dgm:spPr/>
    </dgm:pt>
    <dgm:pt modelId="{CBA21137-4CCD-4860-B375-CCECE40F6CB8}" type="pres">
      <dgm:prSet presAssocID="{BBB562BF-E2B6-48D9-972E-955E9F2914A2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E93B1357-0096-49FF-8049-66281ED8823B}" type="pres">
      <dgm:prSet presAssocID="{BBB562BF-E2B6-48D9-972E-955E9F2914A2}" presName="parentText" presStyleLbl="node1" presStyleIdx="3" presStyleCnt="4" custScaleX="133333" custScaleY="1200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16ED12-F5F3-43F3-B622-E5E0C1EE3747}" type="pres">
      <dgm:prSet presAssocID="{BBB562BF-E2B6-48D9-972E-955E9F2914A2}" presName="negativeSpace" presStyleCnt="0"/>
      <dgm:spPr/>
    </dgm:pt>
    <dgm:pt modelId="{A6991097-FDD2-4CF6-9AFD-A6D295399B42}" type="pres">
      <dgm:prSet presAssocID="{BBB562BF-E2B6-48D9-972E-955E9F2914A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5FF81DA-0475-4CCF-8F52-25F50E4412B6}" type="presOf" srcId="{BBB562BF-E2B6-48D9-972E-955E9F2914A2}" destId="{CBA21137-4CCD-4860-B375-CCECE40F6CB8}" srcOrd="0" destOrd="0" presId="urn:microsoft.com/office/officeart/2005/8/layout/list1"/>
    <dgm:cxn modelId="{63E4866B-4B07-4F77-AB6A-5EAAAA5F15B8}" type="presOf" srcId="{F8E04C1C-F502-4A79-9A3A-55586D6C7BDD}" destId="{6AC06AD5-C110-4F92-B7C1-3AFAF18E9997}" srcOrd="0" destOrd="0" presId="urn:microsoft.com/office/officeart/2005/8/layout/list1"/>
    <dgm:cxn modelId="{3988C50A-DC81-4D22-BF64-724E56586850}" type="presOf" srcId="{E3A5FAAD-49B6-45B6-9D04-F8DBAC612B68}" destId="{AD9D3DB4-DF17-4ED4-B3B1-633749FF712E}" srcOrd="0" destOrd="0" presId="urn:microsoft.com/office/officeart/2005/8/layout/list1"/>
    <dgm:cxn modelId="{740D0ADA-AB81-43DB-A047-5120E88C3841}" type="presOf" srcId="{BBB562BF-E2B6-48D9-972E-955E9F2914A2}" destId="{E93B1357-0096-49FF-8049-66281ED8823B}" srcOrd="1" destOrd="0" presId="urn:microsoft.com/office/officeart/2005/8/layout/list1"/>
    <dgm:cxn modelId="{0E59857B-9556-4A53-B4D2-C5288B6F9B59}" srcId="{E3A5FAAD-49B6-45B6-9D04-F8DBAC612B68}" destId="{39457886-6010-4A49-9DC2-9855F0E890EC}" srcOrd="2" destOrd="0" parTransId="{C159C48A-F69B-4BFF-828E-39279BAD5EC4}" sibTransId="{DCCDAF39-3D87-4E81-9E3A-B680168C84BA}"/>
    <dgm:cxn modelId="{2F4A8AF5-3001-4379-BA26-11529426F9A8}" type="presOf" srcId="{7CBA45DF-8D14-4E46-A508-6CE4096327BE}" destId="{5688CA1B-8C78-49CE-A327-F6A94D10D181}" srcOrd="1" destOrd="0" presId="urn:microsoft.com/office/officeart/2005/8/layout/list1"/>
    <dgm:cxn modelId="{CB579833-D908-4AB1-8248-BE297333D00A}" type="presOf" srcId="{F8E04C1C-F502-4A79-9A3A-55586D6C7BDD}" destId="{6F3A8C4C-69D7-4BDE-9B61-DD7E97A4F26B}" srcOrd="1" destOrd="0" presId="urn:microsoft.com/office/officeart/2005/8/layout/list1"/>
    <dgm:cxn modelId="{0BF424EE-90D1-4372-BB4D-FCFF42F0362E}" type="presOf" srcId="{39457886-6010-4A49-9DC2-9855F0E890EC}" destId="{5907511C-6183-421A-9E16-C2FFE67A3367}" srcOrd="1" destOrd="0" presId="urn:microsoft.com/office/officeart/2005/8/layout/list1"/>
    <dgm:cxn modelId="{4337B335-56D4-4AF7-997D-DB4CA387B1CE}" type="presOf" srcId="{7CBA45DF-8D14-4E46-A508-6CE4096327BE}" destId="{108352AA-ACDB-4BB4-A5AB-819C01E9D379}" srcOrd="0" destOrd="0" presId="urn:microsoft.com/office/officeart/2005/8/layout/list1"/>
    <dgm:cxn modelId="{F2FE41AD-8DD1-4067-9EC8-4DF6D81E4483}" type="presOf" srcId="{39457886-6010-4A49-9DC2-9855F0E890EC}" destId="{770AE45E-8E44-494A-8D2C-4EE4C4C6A1F4}" srcOrd="0" destOrd="0" presId="urn:microsoft.com/office/officeart/2005/8/layout/list1"/>
    <dgm:cxn modelId="{54DEC2A2-0A33-4FFB-B58E-1EDB638D5FD9}" srcId="{E3A5FAAD-49B6-45B6-9D04-F8DBAC612B68}" destId="{BBB562BF-E2B6-48D9-972E-955E9F2914A2}" srcOrd="3" destOrd="0" parTransId="{DF8ECB44-45E9-43E5-9D5D-BB83BD625646}" sibTransId="{5CFF2848-8C60-4715-8539-D5643AB6FCC2}"/>
    <dgm:cxn modelId="{B4B33EC6-1F06-4E14-9DD6-02BD7B69D9EF}" srcId="{E3A5FAAD-49B6-45B6-9D04-F8DBAC612B68}" destId="{7CBA45DF-8D14-4E46-A508-6CE4096327BE}" srcOrd="0" destOrd="0" parTransId="{4480AB29-11A7-4976-9962-11DFF0829105}" sibTransId="{412389AE-6CCE-4FA7-A249-00D2611EB6CD}"/>
    <dgm:cxn modelId="{F17D774A-4974-4378-A0F9-003C85052263}" srcId="{E3A5FAAD-49B6-45B6-9D04-F8DBAC612B68}" destId="{F8E04C1C-F502-4A79-9A3A-55586D6C7BDD}" srcOrd="1" destOrd="0" parTransId="{3FF60487-4C2E-4D66-A219-8F050265F6AA}" sibTransId="{703AA54A-7E38-432C-83E9-FA0211577DD0}"/>
    <dgm:cxn modelId="{33432077-DB59-42F6-A037-B6B5FA69B1BB}" type="presParOf" srcId="{AD9D3DB4-DF17-4ED4-B3B1-633749FF712E}" destId="{CCA5F5E2-CCFB-4862-98AA-46254841E839}" srcOrd="0" destOrd="0" presId="urn:microsoft.com/office/officeart/2005/8/layout/list1"/>
    <dgm:cxn modelId="{5617EA51-2176-4A9E-A4DE-513AF2A309F9}" type="presParOf" srcId="{CCA5F5E2-CCFB-4862-98AA-46254841E839}" destId="{108352AA-ACDB-4BB4-A5AB-819C01E9D379}" srcOrd="0" destOrd="0" presId="urn:microsoft.com/office/officeart/2005/8/layout/list1"/>
    <dgm:cxn modelId="{735254F3-E0F8-4067-B6B9-641319CACC8A}" type="presParOf" srcId="{CCA5F5E2-CCFB-4862-98AA-46254841E839}" destId="{5688CA1B-8C78-49CE-A327-F6A94D10D181}" srcOrd="1" destOrd="0" presId="urn:microsoft.com/office/officeart/2005/8/layout/list1"/>
    <dgm:cxn modelId="{744CC49D-24CC-4F81-AA66-7799068E0B25}" type="presParOf" srcId="{AD9D3DB4-DF17-4ED4-B3B1-633749FF712E}" destId="{28BB521F-788F-4785-94BA-1240AEB5D5D3}" srcOrd="1" destOrd="0" presId="urn:microsoft.com/office/officeart/2005/8/layout/list1"/>
    <dgm:cxn modelId="{AF8EF2AF-1B9A-4C25-8BEF-CC74C3CCFEBC}" type="presParOf" srcId="{AD9D3DB4-DF17-4ED4-B3B1-633749FF712E}" destId="{C2C2D0BA-546C-4BE1-95E9-E67E57D407A8}" srcOrd="2" destOrd="0" presId="urn:microsoft.com/office/officeart/2005/8/layout/list1"/>
    <dgm:cxn modelId="{8DFFF8DB-AD14-4C34-8EFE-CF75D11A5757}" type="presParOf" srcId="{AD9D3DB4-DF17-4ED4-B3B1-633749FF712E}" destId="{9BE6A9E0-A1F6-4C77-A61E-C8F241C25E0A}" srcOrd="3" destOrd="0" presId="urn:microsoft.com/office/officeart/2005/8/layout/list1"/>
    <dgm:cxn modelId="{AE5FF7F9-CA43-4664-B039-49A4ED35B884}" type="presParOf" srcId="{AD9D3DB4-DF17-4ED4-B3B1-633749FF712E}" destId="{3D348F11-27DA-4176-B306-29714176BEA4}" srcOrd="4" destOrd="0" presId="urn:microsoft.com/office/officeart/2005/8/layout/list1"/>
    <dgm:cxn modelId="{F57F9BA2-C562-401A-95EE-E91569F01AC6}" type="presParOf" srcId="{3D348F11-27DA-4176-B306-29714176BEA4}" destId="{6AC06AD5-C110-4F92-B7C1-3AFAF18E9997}" srcOrd="0" destOrd="0" presId="urn:microsoft.com/office/officeart/2005/8/layout/list1"/>
    <dgm:cxn modelId="{755155CC-5267-4643-A9BF-F395ED92E5B0}" type="presParOf" srcId="{3D348F11-27DA-4176-B306-29714176BEA4}" destId="{6F3A8C4C-69D7-4BDE-9B61-DD7E97A4F26B}" srcOrd="1" destOrd="0" presId="urn:microsoft.com/office/officeart/2005/8/layout/list1"/>
    <dgm:cxn modelId="{74F81C4B-EEDF-4D40-8F57-D61E9771B926}" type="presParOf" srcId="{AD9D3DB4-DF17-4ED4-B3B1-633749FF712E}" destId="{D1A9E093-43AC-45E9-9E51-A47BC0DB77D6}" srcOrd="5" destOrd="0" presId="urn:microsoft.com/office/officeart/2005/8/layout/list1"/>
    <dgm:cxn modelId="{A798F99E-0583-4FEA-B82C-E066D67B9C78}" type="presParOf" srcId="{AD9D3DB4-DF17-4ED4-B3B1-633749FF712E}" destId="{833CD1CD-8931-4ADE-86D8-515EE81BFE55}" srcOrd="6" destOrd="0" presId="urn:microsoft.com/office/officeart/2005/8/layout/list1"/>
    <dgm:cxn modelId="{234E6A72-9635-4D39-86F2-97C508A1E7DE}" type="presParOf" srcId="{AD9D3DB4-DF17-4ED4-B3B1-633749FF712E}" destId="{89C2F2CB-FF4F-44B6-8733-8418084C1268}" srcOrd="7" destOrd="0" presId="urn:microsoft.com/office/officeart/2005/8/layout/list1"/>
    <dgm:cxn modelId="{F57FDF71-AB3D-4837-9EFA-2120CDA13526}" type="presParOf" srcId="{AD9D3DB4-DF17-4ED4-B3B1-633749FF712E}" destId="{73436197-0FCA-494D-A430-44CA83420999}" srcOrd="8" destOrd="0" presId="urn:microsoft.com/office/officeart/2005/8/layout/list1"/>
    <dgm:cxn modelId="{3AE0B105-B7CC-4454-A56A-21B199C8476F}" type="presParOf" srcId="{73436197-0FCA-494D-A430-44CA83420999}" destId="{770AE45E-8E44-494A-8D2C-4EE4C4C6A1F4}" srcOrd="0" destOrd="0" presId="urn:microsoft.com/office/officeart/2005/8/layout/list1"/>
    <dgm:cxn modelId="{05E0BD5E-08B0-461E-B541-C40A1525F2E7}" type="presParOf" srcId="{73436197-0FCA-494D-A430-44CA83420999}" destId="{5907511C-6183-421A-9E16-C2FFE67A3367}" srcOrd="1" destOrd="0" presId="urn:microsoft.com/office/officeart/2005/8/layout/list1"/>
    <dgm:cxn modelId="{F9AD9E79-E9A9-42F8-88C7-81457E372743}" type="presParOf" srcId="{AD9D3DB4-DF17-4ED4-B3B1-633749FF712E}" destId="{7584563C-AEDA-43A8-9163-62B6E9A765DC}" srcOrd="9" destOrd="0" presId="urn:microsoft.com/office/officeart/2005/8/layout/list1"/>
    <dgm:cxn modelId="{6979F359-8F81-4AA3-A886-231E4C26AF1B}" type="presParOf" srcId="{AD9D3DB4-DF17-4ED4-B3B1-633749FF712E}" destId="{9D1750C1-8876-47B9-91EC-3C0826C75028}" srcOrd="10" destOrd="0" presId="urn:microsoft.com/office/officeart/2005/8/layout/list1"/>
    <dgm:cxn modelId="{7C27C3D4-5F8D-44DE-8FB2-5962060CADEA}" type="presParOf" srcId="{AD9D3DB4-DF17-4ED4-B3B1-633749FF712E}" destId="{B35C23A6-A308-4F31-BC13-B6ED2F817842}" srcOrd="11" destOrd="0" presId="urn:microsoft.com/office/officeart/2005/8/layout/list1"/>
    <dgm:cxn modelId="{CC804B62-AA97-4FE6-AEBE-2276F9957C70}" type="presParOf" srcId="{AD9D3DB4-DF17-4ED4-B3B1-633749FF712E}" destId="{73F5ED44-1C46-4F50-8ACB-9FDAEBFC0D9B}" srcOrd="12" destOrd="0" presId="urn:microsoft.com/office/officeart/2005/8/layout/list1"/>
    <dgm:cxn modelId="{EA19AA4B-6997-4338-9867-1C0F556E1DD8}" type="presParOf" srcId="{73F5ED44-1C46-4F50-8ACB-9FDAEBFC0D9B}" destId="{CBA21137-4CCD-4860-B375-CCECE40F6CB8}" srcOrd="0" destOrd="0" presId="urn:microsoft.com/office/officeart/2005/8/layout/list1"/>
    <dgm:cxn modelId="{CC6396B0-F7C4-4098-8627-E1212EEA45C8}" type="presParOf" srcId="{73F5ED44-1C46-4F50-8ACB-9FDAEBFC0D9B}" destId="{E93B1357-0096-49FF-8049-66281ED8823B}" srcOrd="1" destOrd="0" presId="urn:microsoft.com/office/officeart/2005/8/layout/list1"/>
    <dgm:cxn modelId="{B8855CD1-6313-498B-A81E-FBA77F4187F2}" type="presParOf" srcId="{AD9D3DB4-DF17-4ED4-B3B1-633749FF712E}" destId="{C316ED12-F5F3-43F3-B622-E5E0C1EE3747}" srcOrd="13" destOrd="0" presId="urn:microsoft.com/office/officeart/2005/8/layout/list1"/>
    <dgm:cxn modelId="{8A414290-7963-4F01-8330-2C9C4A0861FD}" type="presParOf" srcId="{AD9D3DB4-DF17-4ED4-B3B1-633749FF712E}" destId="{A6991097-FDD2-4CF6-9AFD-A6D295399B4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A76B4-0E54-4263-99E4-C95946D05AB5}">
      <dsp:nvSpPr>
        <dsp:cNvPr id="0" name=""/>
        <dsp:cNvSpPr/>
      </dsp:nvSpPr>
      <dsp:spPr>
        <a:xfrm>
          <a:off x="0" y="297871"/>
          <a:ext cx="7825407" cy="50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653DA-33AB-4F7D-A070-F26DE8C45381}">
      <dsp:nvSpPr>
        <dsp:cNvPr id="0" name=""/>
        <dsp:cNvSpPr/>
      </dsp:nvSpPr>
      <dsp:spPr>
        <a:xfrm>
          <a:off x="391270" y="2671"/>
          <a:ext cx="6842136" cy="590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047" tIns="0" rIns="207047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гарантування державою рівних можливостей для розвитку державної, комунальної та приватної власності на ліси</a:t>
          </a:r>
          <a:endParaRPr lang="uk-UA" sz="1800" kern="1200" dirty="0"/>
        </a:p>
      </dsp:txBody>
      <dsp:txXfrm>
        <a:off x="420091" y="31492"/>
        <a:ext cx="6784494" cy="532758"/>
      </dsp:txXfrm>
    </dsp:sp>
    <dsp:sp modelId="{8E0F86AE-A894-49BA-B0EA-9C8A06D8EFFA}">
      <dsp:nvSpPr>
        <dsp:cNvPr id="0" name=""/>
        <dsp:cNvSpPr/>
      </dsp:nvSpPr>
      <dsp:spPr>
        <a:xfrm>
          <a:off x="0" y="1205071"/>
          <a:ext cx="7825407" cy="50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82E3D-FA73-49F2-85FF-81139D7BDC20}">
      <dsp:nvSpPr>
        <dsp:cNvPr id="0" name=""/>
        <dsp:cNvSpPr/>
      </dsp:nvSpPr>
      <dsp:spPr>
        <a:xfrm>
          <a:off x="391270" y="909871"/>
          <a:ext cx="6842136" cy="590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047" tIns="0" rIns="207047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забезпечення державою права територіальних громад на управління лісами комунальної власності</a:t>
          </a:r>
          <a:endParaRPr lang="uk-UA" sz="1800" kern="1200" dirty="0"/>
        </a:p>
      </dsp:txBody>
      <dsp:txXfrm>
        <a:off x="420091" y="938692"/>
        <a:ext cx="6784494" cy="532758"/>
      </dsp:txXfrm>
    </dsp:sp>
    <dsp:sp modelId="{B982D323-A0FC-4A3D-86F2-3DB573BA3C18}">
      <dsp:nvSpPr>
        <dsp:cNvPr id="0" name=""/>
        <dsp:cNvSpPr/>
      </dsp:nvSpPr>
      <dsp:spPr>
        <a:xfrm>
          <a:off x="0" y="2112271"/>
          <a:ext cx="7825407" cy="504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F188E-A537-4CD7-AD30-3C4930D76E1C}">
      <dsp:nvSpPr>
        <dsp:cNvPr id="0" name=""/>
        <dsp:cNvSpPr/>
      </dsp:nvSpPr>
      <dsp:spPr>
        <a:xfrm>
          <a:off x="391270" y="1817071"/>
          <a:ext cx="6842136" cy="5904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7047" tIns="0" rIns="207047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сприяння державою розвитку приватної власності на ліси </a:t>
          </a:r>
          <a:endParaRPr lang="uk-UA" sz="1800" kern="1200" dirty="0"/>
        </a:p>
      </dsp:txBody>
      <dsp:txXfrm>
        <a:off x="420091" y="1845892"/>
        <a:ext cx="6784494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7D097-D344-4ADA-B1D6-D0DBBED04133}">
      <dsp:nvSpPr>
        <dsp:cNvPr id="0" name=""/>
        <dsp:cNvSpPr/>
      </dsp:nvSpPr>
      <dsp:spPr>
        <a:xfrm>
          <a:off x="951131" y="2122086"/>
          <a:ext cx="463449" cy="1766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1724" y="0"/>
              </a:lnTo>
              <a:lnTo>
                <a:pt x="231724" y="1766195"/>
              </a:lnTo>
              <a:lnTo>
                <a:pt x="463449" y="176619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7206" y="2959534"/>
        <a:ext cx="91299" cy="91299"/>
      </dsp:txXfrm>
    </dsp:sp>
    <dsp:sp modelId="{137B338C-96E7-4DE1-AF7D-2E5CAB750904}">
      <dsp:nvSpPr>
        <dsp:cNvPr id="0" name=""/>
        <dsp:cNvSpPr/>
      </dsp:nvSpPr>
      <dsp:spPr>
        <a:xfrm>
          <a:off x="951131" y="2122086"/>
          <a:ext cx="463449" cy="883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1724" y="0"/>
              </a:lnTo>
              <a:lnTo>
                <a:pt x="231724" y="883097"/>
              </a:lnTo>
              <a:lnTo>
                <a:pt x="463449" y="88309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7923" y="2538702"/>
        <a:ext cx="49865" cy="49865"/>
      </dsp:txXfrm>
    </dsp:sp>
    <dsp:sp modelId="{48C2C523-1D39-4061-A13E-CBC1D9E819C2}">
      <dsp:nvSpPr>
        <dsp:cNvPr id="0" name=""/>
        <dsp:cNvSpPr/>
      </dsp:nvSpPr>
      <dsp:spPr>
        <a:xfrm>
          <a:off x="951131" y="2076366"/>
          <a:ext cx="4634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3449" y="4572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1270" y="2110500"/>
        <a:ext cx="23172" cy="23172"/>
      </dsp:txXfrm>
    </dsp:sp>
    <dsp:sp modelId="{59F2D53D-6031-4A1C-A28B-E46462D051F1}">
      <dsp:nvSpPr>
        <dsp:cNvPr id="0" name=""/>
        <dsp:cNvSpPr/>
      </dsp:nvSpPr>
      <dsp:spPr>
        <a:xfrm>
          <a:off x="951131" y="1238988"/>
          <a:ext cx="463449" cy="883097"/>
        </a:xfrm>
        <a:custGeom>
          <a:avLst/>
          <a:gdLst/>
          <a:ahLst/>
          <a:cxnLst/>
          <a:rect l="0" t="0" r="0" b="0"/>
          <a:pathLst>
            <a:path>
              <a:moveTo>
                <a:pt x="0" y="883097"/>
              </a:moveTo>
              <a:lnTo>
                <a:pt x="231724" y="883097"/>
              </a:lnTo>
              <a:lnTo>
                <a:pt x="231724" y="0"/>
              </a:lnTo>
              <a:lnTo>
                <a:pt x="46344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7923" y="1655604"/>
        <a:ext cx="49865" cy="49865"/>
      </dsp:txXfrm>
    </dsp:sp>
    <dsp:sp modelId="{0E4F8104-537E-46D5-901F-6469002663B6}">
      <dsp:nvSpPr>
        <dsp:cNvPr id="0" name=""/>
        <dsp:cNvSpPr/>
      </dsp:nvSpPr>
      <dsp:spPr>
        <a:xfrm>
          <a:off x="951131" y="355891"/>
          <a:ext cx="463449" cy="1766195"/>
        </a:xfrm>
        <a:custGeom>
          <a:avLst/>
          <a:gdLst/>
          <a:ahLst/>
          <a:cxnLst/>
          <a:rect l="0" t="0" r="0" b="0"/>
          <a:pathLst>
            <a:path>
              <a:moveTo>
                <a:pt x="0" y="1766195"/>
              </a:moveTo>
              <a:lnTo>
                <a:pt x="231724" y="1766195"/>
              </a:lnTo>
              <a:lnTo>
                <a:pt x="231724" y="0"/>
              </a:lnTo>
              <a:lnTo>
                <a:pt x="46344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7206" y="1193339"/>
        <a:ext cx="91299" cy="91299"/>
      </dsp:txXfrm>
    </dsp:sp>
    <dsp:sp modelId="{64EE012B-33A6-4875-9055-100A6C0D7F24}">
      <dsp:nvSpPr>
        <dsp:cNvPr id="0" name=""/>
        <dsp:cNvSpPr/>
      </dsp:nvSpPr>
      <dsp:spPr>
        <a:xfrm rot="16200000">
          <a:off x="-1261260" y="1768847"/>
          <a:ext cx="3718306" cy="706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Інструменти національної лісової політики  за статусом</a:t>
          </a:r>
          <a:endParaRPr lang="uk-UA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-1261260" y="1768847"/>
        <a:ext cx="3718306" cy="706478"/>
      </dsp:txXfrm>
    </dsp:sp>
    <dsp:sp modelId="{4EEEBB3B-8B9B-4E25-A655-9D33254CF146}">
      <dsp:nvSpPr>
        <dsp:cNvPr id="0" name=""/>
        <dsp:cNvSpPr/>
      </dsp:nvSpPr>
      <dsp:spPr>
        <a:xfrm>
          <a:off x="1414581" y="2652"/>
          <a:ext cx="7226385" cy="706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ухвалами Верховної Ради України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4581" y="2652"/>
        <a:ext cx="7226385" cy="706478"/>
      </dsp:txXfrm>
    </dsp:sp>
    <dsp:sp modelId="{02845007-467B-49A2-B52D-D87EA48DD116}">
      <dsp:nvSpPr>
        <dsp:cNvPr id="0" name=""/>
        <dsp:cNvSpPr/>
      </dsp:nvSpPr>
      <dsp:spPr>
        <a:xfrm>
          <a:off x="1414581" y="885749"/>
          <a:ext cx="7226385" cy="706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постановами та розпорядженнями КМУ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4581" y="885749"/>
        <a:ext cx="7226385" cy="706478"/>
      </dsp:txXfrm>
    </dsp:sp>
    <dsp:sp modelId="{D8DFBCD8-9407-4ECA-A5C7-B02BF1D112AA}">
      <dsp:nvSpPr>
        <dsp:cNvPr id="0" name=""/>
        <dsp:cNvSpPr/>
      </dsp:nvSpPr>
      <dsp:spPr>
        <a:xfrm>
          <a:off x="1414581" y="1768847"/>
          <a:ext cx="7226385" cy="706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після їх затвердження міністерствами, агентствами та іншими центральними  органами виконавчої влади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4581" y="1768847"/>
        <a:ext cx="7226385" cy="706478"/>
      </dsp:txXfrm>
    </dsp:sp>
    <dsp:sp modelId="{50A6ACA2-540A-4DBC-8439-771EA1EAB6B0}">
      <dsp:nvSpPr>
        <dsp:cNvPr id="0" name=""/>
        <dsp:cNvSpPr/>
      </dsp:nvSpPr>
      <dsp:spPr>
        <a:xfrm>
          <a:off x="1414581" y="2651945"/>
          <a:ext cx="7226385" cy="706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набувають чинності після прийняття актів місцевими державними адміністраціями та органами місцевого самоврядування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4581" y="2651945"/>
        <a:ext cx="7226385" cy="706478"/>
      </dsp:txXfrm>
    </dsp:sp>
    <dsp:sp modelId="{990BDB66-BD96-424D-9851-306C5CA56A18}">
      <dsp:nvSpPr>
        <dsp:cNvPr id="0" name=""/>
        <dsp:cNvSpPr/>
      </dsp:nvSpPr>
      <dsp:spPr>
        <a:xfrm>
          <a:off x="1414581" y="3535042"/>
          <a:ext cx="7226385" cy="70647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добровільні інструменти лісової політики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14581" y="3535042"/>
        <a:ext cx="7226385" cy="7064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8BC79-B3B2-450E-A91B-D274B83946D5}">
      <dsp:nvSpPr>
        <dsp:cNvPr id="0" name=""/>
        <dsp:cNvSpPr/>
      </dsp:nvSpPr>
      <dsp:spPr>
        <a:xfrm rot="16200000">
          <a:off x="565669" y="-565669"/>
          <a:ext cx="773443" cy="190478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законодавча</a:t>
          </a:r>
          <a:endParaRPr lang="uk-UA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-1" y="1"/>
        <a:ext cx="1904782" cy="580082"/>
      </dsp:txXfrm>
    </dsp:sp>
    <dsp:sp modelId="{174A3351-AEA2-4E7C-8071-3DA48758F573}">
      <dsp:nvSpPr>
        <dsp:cNvPr id="0" name=""/>
        <dsp:cNvSpPr/>
      </dsp:nvSpPr>
      <dsp:spPr>
        <a:xfrm>
          <a:off x="1904782" y="0"/>
          <a:ext cx="1904782" cy="773443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контролююча</a:t>
          </a:r>
          <a:endParaRPr lang="uk-UA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04782" y="0"/>
        <a:ext cx="1904782" cy="580082"/>
      </dsp:txXfrm>
    </dsp:sp>
    <dsp:sp modelId="{9F205688-DA02-4222-84E9-2E9207273315}">
      <dsp:nvSpPr>
        <dsp:cNvPr id="0" name=""/>
        <dsp:cNvSpPr/>
      </dsp:nvSpPr>
      <dsp:spPr>
        <a:xfrm rot="10800000">
          <a:off x="0" y="773443"/>
          <a:ext cx="1904782" cy="773443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власності</a:t>
          </a:r>
          <a:endParaRPr lang="uk-UA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966804"/>
        <a:ext cx="1904782" cy="580082"/>
      </dsp:txXfrm>
    </dsp:sp>
    <dsp:sp modelId="{DAC44F5B-E02C-48E7-BA1E-AB837F6FC68D}">
      <dsp:nvSpPr>
        <dsp:cNvPr id="0" name=""/>
        <dsp:cNvSpPr/>
      </dsp:nvSpPr>
      <dsp:spPr>
        <a:xfrm rot="5400000">
          <a:off x="2470451" y="207774"/>
          <a:ext cx="773443" cy="190478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підтримки</a:t>
          </a:r>
          <a:endParaRPr lang="uk-UA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904781" y="966804"/>
        <a:ext cx="1904782" cy="580082"/>
      </dsp:txXfrm>
    </dsp:sp>
    <dsp:sp modelId="{73B74C23-32A8-4DEB-AB84-EE1744CA7EEC}">
      <dsp:nvSpPr>
        <dsp:cNvPr id="0" name=""/>
        <dsp:cNvSpPr/>
      </dsp:nvSpPr>
      <dsp:spPr>
        <a:xfrm>
          <a:off x="1172174" y="508432"/>
          <a:ext cx="1465215" cy="530021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ФУНКЦІЇ ДЕРЖАВИ</a:t>
          </a:r>
          <a:endParaRPr lang="uk-UA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98047" y="534305"/>
        <a:ext cx="1413469" cy="4782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2D0BA-546C-4BE1-95E9-E67E57D407A8}">
      <dsp:nvSpPr>
        <dsp:cNvPr id="0" name=""/>
        <dsp:cNvSpPr/>
      </dsp:nvSpPr>
      <dsp:spPr>
        <a:xfrm>
          <a:off x="0" y="362423"/>
          <a:ext cx="864096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88CA1B-8C78-49CE-A327-F6A94D10D181}">
      <dsp:nvSpPr>
        <dsp:cNvPr id="0" name=""/>
        <dsp:cNvSpPr/>
      </dsp:nvSpPr>
      <dsp:spPr>
        <a:xfrm>
          <a:off x="432048" y="96743"/>
          <a:ext cx="81251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створення умов для формування конкурентного середовища в лісогосподарському виробництві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987" y="122682"/>
        <a:ext cx="8073303" cy="479482"/>
      </dsp:txXfrm>
    </dsp:sp>
    <dsp:sp modelId="{833CD1CD-8931-4ADE-86D8-515EE81BFE55}">
      <dsp:nvSpPr>
        <dsp:cNvPr id="0" name=""/>
        <dsp:cNvSpPr/>
      </dsp:nvSpPr>
      <dsp:spPr>
        <a:xfrm>
          <a:off x="0" y="1178903"/>
          <a:ext cx="864096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A8C4C-69D7-4BDE-9B61-DD7E97A4F26B}">
      <dsp:nvSpPr>
        <dsp:cNvPr id="0" name=""/>
        <dsp:cNvSpPr/>
      </dsp:nvSpPr>
      <dsp:spPr>
        <a:xfrm>
          <a:off x="432048" y="913224"/>
          <a:ext cx="81251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оцінювання лісових ресурсів в якості активів із захистом прав власності на них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987" y="939163"/>
        <a:ext cx="8073303" cy="479482"/>
      </dsp:txXfrm>
    </dsp:sp>
    <dsp:sp modelId="{44882C1E-4A03-4EAA-8848-92D585C67134}">
      <dsp:nvSpPr>
        <dsp:cNvPr id="0" name=""/>
        <dsp:cNvSpPr/>
      </dsp:nvSpPr>
      <dsp:spPr>
        <a:xfrm>
          <a:off x="0" y="1995384"/>
          <a:ext cx="864096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DC5BA-1DBC-401D-B468-98671345A8D1}">
      <dsp:nvSpPr>
        <dsp:cNvPr id="0" name=""/>
        <dsp:cNvSpPr/>
      </dsp:nvSpPr>
      <dsp:spPr>
        <a:xfrm>
          <a:off x="432048" y="1729704"/>
          <a:ext cx="81251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врегулювання ринку лісових ресурсів 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987" y="1755643"/>
        <a:ext cx="8073303" cy="479482"/>
      </dsp:txXfrm>
    </dsp:sp>
    <dsp:sp modelId="{730B8FFF-7F6A-4DBE-835A-41091653F3B1}">
      <dsp:nvSpPr>
        <dsp:cNvPr id="0" name=""/>
        <dsp:cNvSpPr/>
      </dsp:nvSpPr>
      <dsp:spPr>
        <a:xfrm>
          <a:off x="0" y="2811864"/>
          <a:ext cx="864096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F22EC-C748-45D3-9376-CFA12A375C44}">
      <dsp:nvSpPr>
        <dsp:cNvPr id="0" name=""/>
        <dsp:cNvSpPr/>
      </dsp:nvSpPr>
      <dsp:spPr>
        <a:xfrm>
          <a:off x="432048" y="2546184"/>
          <a:ext cx="81251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створення </a:t>
          </a:r>
          <a:r>
            <a:rPr lang="uk-UA" sz="1800" kern="1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інформаційно-комунікативної платформи</a:t>
          </a: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задля об’єктивної інформації про ліси України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987" y="2572123"/>
        <a:ext cx="8073303" cy="479482"/>
      </dsp:txXfrm>
    </dsp:sp>
    <dsp:sp modelId="{99224E18-F734-4327-B88A-595842BFAF0F}">
      <dsp:nvSpPr>
        <dsp:cNvPr id="0" name=""/>
        <dsp:cNvSpPr/>
      </dsp:nvSpPr>
      <dsp:spPr>
        <a:xfrm>
          <a:off x="0" y="3628344"/>
          <a:ext cx="864096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9020F-0FBC-4B0A-9280-03142A03EA7F}">
      <dsp:nvSpPr>
        <dsp:cNvPr id="0" name=""/>
        <dsp:cNvSpPr/>
      </dsp:nvSpPr>
      <dsp:spPr>
        <a:xfrm>
          <a:off x="432048" y="3362664"/>
          <a:ext cx="81251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створення державного фонду розвитку лісового господарства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987" y="3388603"/>
        <a:ext cx="8073303" cy="479482"/>
      </dsp:txXfrm>
    </dsp:sp>
    <dsp:sp modelId="{044A038F-0620-4EFD-8AC3-325396A9D924}">
      <dsp:nvSpPr>
        <dsp:cNvPr id="0" name=""/>
        <dsp:cNvSpPr/>
      </dsp:nvSpPr>
      <dsp:spPr>
        <a:xfrm>
          <a:off x="0" y="4444824"/>
          <a:ext cx="8640960" cy="45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BCD9F-41D3-402E-A57F-3DBCD43D7441}">
      <dsp:nvSpPr>
        <dsp:cNvPr id="0" name=""/>
        <dsp:cNvSpPr/>
      </dsp:nvSpPr>
      <dsp:spPr>
        <a:xfrm>
          <a:off x="432048" y="4179144"/>
          <a:ext cx="81251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система економічного стимулювання державою в сфері оподаткування та цільової підтримки лісогосподарської діяльності 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987" y="4205083"/>
        <a:ext cx="8073303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B633D-28E4-4CC2-8902-418E5F16B0CC}">
      <dsp:nvSpPr>
        <dsp:cNvPr id="0" name=""/>
        <dsp:cNvSpPr/>
      </dsp:nvSpPr>
      <dsp:spPr>
        <a:xfrm>
          <a:off x="0" y="483559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E9862-1C69-426B-AC95-E08962B1EA2F}">
      <dsp:nvSpPr>
        <dsp:cNvPr id="0" name=""/>
        <dsp:cNvSpPr/>
      </dsp:nvSpPr>
      <dsp:spPr>
        <a:xfrm>
          <a:off x="432048" y="85039"/>
          <a:ext cx="7761716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14. </a:t>
          </a:r>
          <a:r>
            <a:rPr lang="uk-UA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Невиснажливість</a:t>
          </a: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користування лісовими ресурсами та мінімізація впливу на довкілля</a:t>
          </a:r>
          <a:r>
            <a:rPr lang="uk-UA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uk-UA" sz="18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з урахуванням водозбірного і ландшафтного планування)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123947"/>
        <a:ext cx="7683900" cy="719224"/>
      </dsp:txXfrm>
    </dsp:sp>
    <dsp:sp modelId="{833CD1CD-8931-4ADE-86D8-515EE81BFE55}">
      <dsp:nvSpPr>
        <dsp:cNvPr id="0" name=""/>
        <dsp:cNvSpPr/>
      </dsp:nvSpPr>
      <dsp:spPr>
        <a:xfrm>
          <a:off x="0" y="1708279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A8C4C-69D7-4BDE-9B61-DD7E97A4F26B}">
      <dsp:nvSpPr>
        <dsp:cNvPr id="0" name=""/>
        <dsp:cNvSpPr/>
      </dsp:nvSpPr>
      <dsp:spPr>
        <a:xfrm>
          <a:off x="432048" y="1309759"/>
          <a:ext cx="7819723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15. Відтворення лісів і формування лісових екосистем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(надання переваги методам наближеного до природи лісівництва)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1348667"/>
        <a:ext cx="7741907" cy="719224"/>
      </dsp:txXfrm>
    </dsp:sp>
    <dsp:sp modelId="{44882C1E-4A03-4EAA-8848-92D585C67134}">
      <dsp:nvSpPr>
        <dsp:cNvPr id="0" name=""/>
        <dsp:cNvSpPr/>
      </dsp:nvSpPr>
      <dsp:spPr>
        <a:xfrm>
          <a:off x="0" y="2932999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DC5BA-1DBC-401D-B468-98671345A8D1}">
      <dsp:nvSpPr>
        <dsp:cNvPr id="0" name=""/>
        <dsp:cNvSpPr/>
      </dsp:nvSpPr>
      <dsp:spPr>
        <a:xfrm>
          <a:off x="432048" y="2534479"/>
          <a:ext cx="7819723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16. Збереження </a:t>
          </a:r>
          <a:r>
            <a:rPr lang="uk-UA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біорізноманіття</a:t>
          </a: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(охорона рідкісних видів та видів, що перебувають під загрозою зникнення, та їх оселищ) 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2573387"/>
        <a:ext cx="7741907" cy="719224"/>
      </dsp:txXfrm>
    </dsp:sp>
    <dsp:sp modelId="{730B8FFF-7F6A-4DBE-835A-41091653F3B1}">
      <dsp:nvSpPr>
        <dsp:cNvPr id="0" name=""/>
        <dsp:cNvSpPr/>
      </dsp:nvSpPr>
      <dsp:spPr>
        <a:xfrm>
          <a:off x="0" y="4157720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F22EC-C748-45D3-9376-CFA12A375C44}">
      <dsp:nvSpPr>
        <dsp:cNvPr id="0" name=""/>
        <dsp:cNvSpPr/>
      </dsp:nvSpPr>
      <dsp:spPr>
        <a:xfrm>
          <a:off x="432048" y="3759200"/>
          <a:ext cx="7819723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17. Адаптація до змін клімату та посилення </a:t>
          </a:r>
          <a:r>
            <a:rPr lang="uk-UA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екосистемних</a:t>
          </a: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послуг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(реагування на зміни клімату на основі превентивних заходів)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3798108"/>
        <a:ext cx="7741907" cy="7192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2D0BA-546C-4BE1-95E9-E67E57D407A8}">
      <dsp:nvSpPr>
        <dsp:cNvPr id="0" name=""/>
        <dsp:cNvSpPr/>
      </dsp:nvSpPr>
      <dsp:spPr>
        <a:xfrm>
          <a:off x="0" y="439812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88CA1B-8C78-49CE-A327-F6A94D10D181}">
      <dsp:nvSpPr>
        <dsp:cNvPr id="0" name=""/>
        <dsp:cNvSpPr/>
      </dsp:nvSpPr>
      <dsp:spPr>
        <a:xfrm>
          <a:off x="432048" y="41292"/>
          <a:ext cx="8125181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18. Вільний доступ громадян у ліси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(вільний доступ у ліси всіх форм власності за наявності обмежень, пов’язаних з протипожежними заходами та потенційною шкодою лісовому господарству) 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80200"/>
        <a:ext cx="8047365" cy="719224"/>
      </dsp:txXfrm>
    </dsp:sp>
    <dsp:sp modelId="{833CD1CD-8931-4ADE-86D8-515EE81BFE55}">
      <dsp:nvSpPr>
        <dsp:cNvPr id="0" name=""/>
        <dsp:cNvSpPr/>
      </dsp:nvSpPr>
      <dsp:spPr>
        <a:xfrm>
          <a:off x="0" y="1664532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A8C4C-69D7-4BDE-9B61-DD7E97A4F26B}">
      <dsp:nvSpPr>
        <dsp:cNvPr id="0" name=""/>
        <dsp:cNvSpPr/>
      </dsp:nvSpPr>
      <dsp:spPr>
        <a:xfrm>
          <a:off x="432048" y="1266012"/>
          <a:ext cx="8125181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0" tIns="0" rIns="7200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19. Забезпечення робочих місць у лісовому господарстві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(сприяння збільшенню робочих місць у лісовому господарстві, передусім у сільській місцевості, не залежно від форм власності</a:t>
          </a:r>
          <a:r>
            <a:rPr lang="uk-UA" sz="18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endParaRPr lang="uk-UA" sz="18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1304920"/>
        <a:ext cx="8047365" cy="719224"/>
      </dsp:txXfrm>
    </dsp:sp>
    <dsp:sp modelId="{9D1750C1-8876-47B9-91EC-3C0826C75028}">
      <dsp:nvSpPr>
        <dsp:cNvPr id="0" name=""/>
        <dsp:cNvSpPr/>
      </dsp:nvSpPr>
      <dsp:spPr>
        <a:xfrm>
          <a:off x="0" y="2889252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7511C-6183-421A-9E16-C2FFE67A3367}">
      <dsp:nvSpPr>
        <dsp:cNvPr id="0" name=""/>
        <dsp:cNvSpPr/>
      </dsp:nvSpPr>
      <dsp:spPr>
        <a:xfrm>
          <a:off x="432048" y="2490732"/>
          <a:ext cx="8064875" cy="7970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20. Про розширення знань громадян про ліси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(сприяння розширенню знань про відтворення і використання лісових ресурсів, їх значення, популяризації історико-культурної спадщини)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956" y="2529640"/>
        <a:ext cx="7987059" cy="719224"/>
      </dsp:txXfrm>
    </dsp:sp>
    <dsp:sp modelId="{A6991097-FDD2-4CF6-9AFD-A6D295399B42}">
      <dsp:nvSpPr>
        <dsp:cNvPr id="0" name=""/>
        <dsp:cNvSpPr/>
      </dsp:nvSpPr>
      <dsp:spPr>
        <a:xfrm>
          <a:off x="0" y="4273475"/>
          <a:ext cx="8640960" cy="680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B1357-0096-49FF-8049-66281ED8823B}">
      <dsp:nvSpPr>
        <dsp:cNvPr id="0" name=""/>
        <dsp:cNvSpPr/>
      </dsp:nvSpPr>
      <dsp:spPr>
        <a:xfrm>
          <a:off x="432048" y="3715452"/>
          <a:ext cx="8064875" cy="95654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Стаття 21. Про наукове і кадрове забезпечення лісового господарства </a:t>
          </a:r>
          <a:r>
            <a:rPr lang="uk-UA" sz="18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(сприяння фаховій освіті для державної та лісової охорони; розвиткові наукових досліджень щодо лісу і лісового господарства)</a:t>
          </a:r>
          <a:endParaRPr lang="uk-UA" sz="18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8743" y="3762147"/>
        <a:ext cx="7971485" cy="863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841F3-9ECF-4DC6-9DDB-07271EB3E6C0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546D1-6C7B-42AE-8124-E16ED45A0A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510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C24E51-3D51-4917-B1C0-6E029374DE20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44D2B-C71E-4F38-B822-AD8CFAD8BBCB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0283-724D-40D9-A867-369ECA1AB4DD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8FFE-988A-4AD0-9478-B908E225E221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6346-8EE3-4E81-B8EC-B93069E74667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CE27-ABBE-41DD-8844-89AF494EE30D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A86-78B1-4223-BF0A-57F3E25304DC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FBE23-6B08-4F62-BE74-6C47D01AA53B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C6C1-2A08-4FF9-AB9F-4EDB70D16ADA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0BB6B6D-9FFF-499B-A100-9DFD54258F75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dirty="0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407016-16E1-4E65-842B-0D76CA803054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8AB9FC-84E0-4625-841C-1617659F1848}" type="datetime1">
              <a:rPr lang="uk-UA" smtClean="0"/>
              <a:t>09.09.2019</a:t>
            </a:fld>
            <a:endParaRPr lang="uk-UA" dirty="0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54997"/>
            <a:ext cx="7772400" cy="1829761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Основи лісової політики України</a:t>
            </a:r>
            <a:endParaRPr lang="uk-UA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49288" y="6021288"/>
            <a:ext cx="7772400" cy="795040"/>
          </a:xfrm>
        </p:spPr>
        <p:txBody>
          <a:bodyPr>
            <a:normAutofit/>
          </a:bodyPr>
          <a:lstStyle/>
          <a:p>
            <a:r>
              <a:rPr lang="uk-UA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Круглий стіл «Лісова політика України: першочергові завдання»</a:t>
            </a:r>
          </a:p>
          <a:p>
            <a:r>
              <a:rPr lang="uk-UA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(м. Київ, </a:t>
            </a:r>
            <a:r>
              <a:rPr lang="uk-UA" sz="18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НУБіП</a:t>
            </a:r>
            <a:r>
              <a:rPr lang="uk-UA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України, 11 вересня 2019 р.)</a:t>
            </a:r>
            <a:endParaRPr lang="uk-UA" sz="1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4005064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Лакида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П.І., директор ННІ лісового і садово-паркового господарства НУБіП України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-1" y="899542"/>
            <a:ext cx="7812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Соціальні аспекти лісової політики (статті 18 - 21)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343456441"/>
              </p:ext>
            </p:extLst>
          </p:nvPr>
        </p:nvGraphicFramePr>
        <p:xfrm>
          <a:off x="271947" y="1412776"/>
          <a:ext cx="8640960" cy="4995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7570" y="-601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РОЗРОБЛЕННЯ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3613682" y="1302461"/>
            <a:ext cx="1588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ПОТРЕБУЄ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ілка вправо 8"/>
          <p:cNvSpPr/>
          <p:nvPr/>
        </p:nvSpPr>
        <p:spPr>
          <a:xfrm rot="5400000">
            <a:off x="4019166" y="2043955"/>
            <a:ext cx="816583" cy="369332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Горизонтальний сувій 1"/>
          <p:cNvSpPr/>
          <p:nvPr/>
        </p:nvSpPr>
        <p:spPr>
          <a:xfrm>
            <a:off x="586672" y="2492896"/>
            <a:ext cx="7890638" cy="2952328"/>
          </a:xfrm>
          <a:prstGeom prst="horizontalScroll">
            <a:avLst/>
          </a:prstGeom>
          <a:ln w="22225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подальшої деталізації визначених проектом пріоритетів у законодавчо-правовій базі України та практичної реалізації на основі відповідної системи прийняття управлінських рішень щодо економічно ефективного, екологічно збалансованого та соціально орієнтованого лісокористування   </a:t>
            </a: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8397716" y="6407944"/>
            <a:ext cx="615316" cy="365125"/>
          </a:xfrm>
        </p:spPr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РОЗРОБНИКИ ПРОЕКТУ </a:t>
            </a:r>
            <a:r>
              <a:rPr lang="uk-UA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ЗАКОНУ «НАЦІОНАЛЬНА ЛІСОВА ПОЛІТИКА»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409464" y="1268760"/>
            <a:ext cx="83632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uk-UA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ЛІСІВНИЧА АКАДЕМІЯ НАУК УКРАЇНИ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ТОВАРИСТВО ЛІСІВНИКІВ УКРАЇНИ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НАЦІОНАЛЬНА АКАДЕМІЯ НАУК УКРАЇНИ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НАЦІОНАЛЬНА АКАДЕМІЯ АГРАРНИХ НАУК УКРАЇНИ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7675" algn="just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Національний лісотехнічний університет України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: професор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кафедри екологічної економіки,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д.е.н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І.П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Соловій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; завідувач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кафедри менеджменту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організацій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адміністрування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к.е.н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А.А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Головко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; завідувач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кафедри лісівництва,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д.с.-г.н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В.В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dirty="0" err="1">
                <a:latin typeface="Arial" panose="020B0604020202020204" pitchFamily="34" charset="0"/>
                <a:cs typeface="Arial" panose="020B0604020202020204" pitchFamily="34" charset="0"/>
              </a:rPr>
              <a:t>Лавний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47675" algn="just"/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7675" algn="just">
              <a:tabLst>
                <a:tab pos="809625" algn="l"/>
              </a:tabLst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  </a:t>
            </a:r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Національний університет 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біоресурсів і </a:t>
            </a:r>
            <a:r>
              <a:rPr lang="uk-UA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природокористу-вання</a:t>
            </a:r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України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директор ННІ лісового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 садово-паркового господарства, 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д.с.-г.н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проф.,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П.І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dirty="0" err="1">
                <a:latin typeface="Arial" panose="020B0604020202020204" pitchFamily="34" charset="0"/>
                <a:cs typeface="Arial" panose="020B0604020202020204" pitchFamily="34" charset="0"/>
              </a:rPr>
              <a:t>Лакида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; завідувач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кафедри ботаніки, дендрології та лісової селекції,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к.с.-г.н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доц.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Ю.М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 Марчук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доцент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кафедри таксації лісу та лісового менеджменту,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к.с.-г.н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П.В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Кравець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; доцент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кафедри таксації лісу та лісового менеджменту,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к.е.н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О.П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dirty="0" err="1">
                <a:latin typeface="Arial" panose="020B0604020202020204" pitchFamily="34" charset="0"/>
                <a:cs typeface="Arial" panose="020B0604020202020204" pitchFamily="34" charset="0"/>
              </a:rPr>
              <a:t>Павліщук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indent="447675" algn="just"/>
            <a:endParaRPr lang="uk-UA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447675" algn="just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k-UA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Національна академія </a:t>
            </a: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наук України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: провідний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науковий співробітник відділу комплексної оцінки та управління природними ресурсами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ДУ «Інститут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економіки природокористування та сталого розвитку НАН України»,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д.е.н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проф.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І.М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uk-UA" b="1" dirty="0" err="1">
                <a:latin typeface="Arial" panose="020B0604020202020204" pitchFamily="34" charset="0"/>
                <a:cs typeface="Arial" panose="020B0604020202020204" pitchFamily="34" charset="0"/>
              </a:rPr>
              <a:t>Лицур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35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2771800" y="1628800"/>
            <a:ext cx="4104456" cy="1155584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uk-UA" sz="6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uk-UA" sz="6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944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РОЗРОБЛЕННЯ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0938" y="1226653"/>
            <a:ext cx="6272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необхідністю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визначення засад розвитку лісової галузі України з урахуванням економічної,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екологічної, соціальної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цінності лісів та сучасних глобальних викликів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суспільству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85325" y="1440366"/>
            <a:ext cx="1893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ЗУМОВЛЕНО 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ілка вправо 6"/>
          <p:cNvSpPr/>
          <p:nvPr/>
        </p:nvSpPr>
        <p:spPr>
          <a:xfrm>
            <a:off x="2028740" y="1539391"/>
            <a:ext cx="652331" cy="238952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5943" y="2799951"/>
            <a:ext cx="6337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 концепції сталого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розвитку та засадах </a:t>
            </a:r>
          </a:p>
          <a:p>
            <a:pPr algn="ctr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«зеленої» економіки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2658631" y="3901274"/>
            <a:ext cx="6161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пан-європейський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процес захисту лісів 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Forest Europe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133622" y="2887341"/>
            <a:ext cx="18146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БАЗУЄТЬСЯ 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ілка вправо 12"/>
          <p:cNvSpPr/>
          <p:nvPr/>
        </p:nvSpPr>
        <p:spPr>
          <a:xfrm>
            <a:off x="2028739" y="2921369"/>
            <a:ext cx="652331" cy="238952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174192" y="4662766"/>
            <a:ext cx="15883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ВРАХОВУЄ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ілка вправо 14"/>
          <p:cNvSpPr/>
          <p:nvPr/>
        </p:nvSpPr>
        <p:spPr>
          <a:xfrm rot="20605548">
            <a:off x="1841668" y="4156439"/>
            <a:ext cx="652209" cy="225328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2505944" y="4527432"/>
            <a:ext cx="62811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євроінтеграційні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стратегічні пріоритети зовнішньої політики України та асоціативний статус України в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ЄС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2459660" y="5474568"/>
            <a:ext cx="6383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намагання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світової спільноти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щодо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стабілізації клімату на Землі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рамках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глобальної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екологічної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угоди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ілка вправо 17"/>
          <p:cNvSpPr/>
          <p:nvPr/>
        </p:nvSpPr>
        <p:spPr>
          <a:xfrm>
            <a:off x="1879664" y="4751796"/>
            <a:ext cx="652975" cy="197003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Стрілка вправо 18"/>
          <p:cNvSpPr/>
          <p:nvPr/>
        </p:nvSpPr>
        <p:spPr>
          <a:xfrm rot="2368862">
            <a:off x="1799861" y="5358877"/>
            <a:ext cx="652975" cy="197003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647272" y="6407943"/>
            <a:ext cx="365760" cy="396000"/>
          </a:xfrm>
        </p:spPr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78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836712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336866" y="86521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1.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Загальні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положення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2.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Лісова політика щодо форм власності на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ліси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3.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Інструменти національної лісової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політики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4.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Функції держави у формуванні та реалізації лісової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політики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5.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Економічні аспекти лісової політики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6.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Екологічні аспекти лісової політики</a:t>
            </a: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Розділ 7.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Соціальні аспекти лісової політики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Прикінцеві положення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6" y="4650866"/>
            <a:ext cx="18478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кутник 7"/>
          <p:cNvSpPr/>
          <p:nvPr/>
        </p:nvSpPr>
        <p:spPr>
          <a:xfrm>
            <a:off x="2349993" y="4889259"/>
            <a:ext cx="64625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https://tlu.kiev.ua/pro-nas/novini-zakhodi/novina/article/vinosimo-na-obgovorennja-proekt-zakonu-ukrajini-pro-nacionalnu-lisovu-politiku-chastina-5.html</a:t>
            </a:r>
            <a:endParaRPr lang="uk-UA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2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988234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-108520" y="1181720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1. Загальні положення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3109811" y="981665"/>
            <a:ext cx="5940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Стаття 2. Мета національної лісової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політики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-15286" y="2551369"/>
            <a:ext cx="4007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Стаття 3. Принципи національної лісової політики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19318" y="4833522"/>
            <a:ext cx="6592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Стаття 4. Стале ведення лісового господарства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увати 24"/>
          <p:cNvGrpSpPr/>
          <p:nvPr/>
        </p:nvGrpSpPr>
        <p:grpSpPr>
          <a:xfrm>
            <a:off x="179512" y="2635345"/>
            <a:ext cx="8862099" cy="1975048"/>
            <a:chOff x="26073" y="2811784"/>
            <a:chExt cx="8998102" cy="2005743"/>
          </a:xfrm>
        </p:grpSpPr>
        <p:sp>
          <p:nvSpPr>
            <p:cNvPr id="3" name="Прямокутник 2"/>
            <p:cNvSpPr/>
            <p:nvPr/>
          </p:nvSpPr>
          <p:spPr>
            <a:xfrm>
              <a:off x="4139952" y="2867787"/>
              <a:ext cx="3925113" cy="338554"/>
            </a:xfrm>
            <a:prstGeom prst="rect">
              <a:avLst/>
            </a:prstGeom>
            <a:noFill/>
            <a:ln>
              <a:noFill/>
            </a:ln>
            <a:effectLst>
              <a:softEdge rad="317500"/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r>
                <a:rPr lang="uk-UA" sz="1600" i="1" dirty="0" smtClean="0">
                  <a:solidFill>
                    <a:srgbClr val="FF66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стале ведення лісового господарства</a:t>
              </a:r>
              <a:endParaRPr lang="uk-UA" sz="1600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Прямокутник 8"/>
            <p:cNvSpPr/>
            <p:nvPr/>
          </p:nvSpPr>
          <p:spPr>
            <a:xfrm>
              <a:off x="3289639" y="3252684"/>
              <a:ext cx="3111261" cy="33855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uk-UA" sz="1600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державна підтримка </a:t>
              </a:r>
              <a:endParaRPr lang="uk-UA" sz="16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Прямокутник 10"/>
            <p:cNvSpPr/>
            <p:nvPr/>
          </p:nvSpPr>
          <p:spPr>
            <a:xfrm>
              <a:off x="3658086" y="3620975"/>
              <a:ext cx="2507738" cy="37548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uk-UA" sz="16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єдність лісової політики </a:t>
              </a:r>
            </a:p>
          </p:txBody>
        </p:sp>
        <p:sp>
          <p:nvSpPr>
            <p:cNvPr id="12" name="Прямокутник 11"/>
            <p:cNvSpPr/>
            <p:nvPr/>
          </p:nvSpPr>
          <p:spPr>
            <a:xfrm>
              <a:off x="1102845" y="3533144"/>
              <a:ext cx="2264274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uk-UA" sz="1600" i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державне управління </a:t>
              </a:r>
              <a:endParaRPr lang="uk-UA" sz="16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кутник 12"/>
            <p:cNvSpPr/>
            <p:nvPr/>
          </p:nvSpPr>
          <p:spPr>
            <a:xfrm>
              <a:off x="5911748" y="3171883"/>
              <a:ext cx="2987592" cy="5847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uk-UA" sz="1600" dirty="0">
                  <a:solidFill>
                    <a:schemeClr val="accent5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передбачуваність рішень державної влади </a:t>
              </a:r>
              <a:endParaRPr lang="uk-UA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Прямокутник 13"/>
            <p:cNvSpPr/>
            <p:nvPr/>
          </p:nvSpPr>
          <p:spPr>
            <a:xfrm>
              <a:off x="3157724" y="4014035"/>
              <a:ext cx="3355227" cy="5847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uk-UA" sz="1600" i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платність і цільовий характер лісокористування</a:t>
              </a:r>
              <a:endParaRPr lang="uk-UA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Прямокутник 14"/>
            <p:cNvSpPr/>
            <p:nvPr/>
          </p:nvSpPr>
          <p:spPr>
            <a:xfrm>
              <a:off x="6165823" y="3724831"/>
              <a:ext cx="2858352" cy="5938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uk-UA" sz="1600" i="1" spc="-20" dirty="0" smtClean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баланс </a:t>
              </a:r>
              <a:r>
                <a:rPr lang="uk-UA" sz="1600" i="1" spc="-20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між </a:t>
              </a:r>
              <a:r>
                <a:rPr lang="uk-UA" sz="1600" i="1" spc="-20" dirty="0" smtClean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різними </a:t>
              </a:r>
              <a:r>
                <a:rPr lang="uk-UA" sz="1600" i="1" dirty="0" smtClean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методами </a:t>
              </a:r>
              <a:r>
                <a:rPr lang="uk-UA" sz="1600" i="1" dirty="0">
                  <a:solidFill>
                    <a:schemeClr val="bg2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регулювання</a:t>
              </a:r>
              <a:endParaRPr lang="uk-UA" sz="1600" i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рямокутник 15"/>
            <p:cNvSpPr/>
            <p:nvPr/>
          </p:nvSpPr>
          <p:spPr>
            <a:xfrm>
              <a:off x="26073" y="3845069"/>
              <a:ext cx="3543715" cy="5847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uk-UA" sz="1600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сертифікація системи ведення лісового господарства</a:t>
              </a:r>
              <a:endParaRPr lang="uk-UA" sz="16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Прямокутник 16"/>
            <p:cNvSpPr/>
            <p:nvPr/>
          </p:nvSpPr>
          <p:spPr>
            <a:xfrm>
              <a:off x="6081012" y="4303363"/>
              <a:ext cx="2649063" cy="33855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uk-UA" sz="16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прозорість </a:t>
              </a:r>
              <a:r>
                <a:rPr lang="uk-UA" sz="16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і </a:t>
              </a:r>
              <a:r>
                <a:rPr lang="uk-UA" sz="16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відкритість</a:t>
              </a:r>
              <a:endParaRPr lang="uk-UA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Прямокутник 17"/>
            <p:cNvSpPr/>
            <p:nvPr/>
          </p:nvSpPr>
          <p:spPr>
            <a:xfrm>
              <a:off x="1208900" y="4355862"/>
              <a:ext cx="2600712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 algn="just">
                <a:lnSpc>
                  <a:spcPct val="150000"/>
                </a:lnSpc>
                <a:spcAft>
                  <a:spcPts val="0"/>
                </a:spcAft>
                <a:tabLst>
                  <a:tab pos="228600" algn="l"/>
                  <a:tab pos="810260" algn="l"/>
                  <a:tab pos="900430" algn="l"/>
                </a:tabLst>
              </a:pPr>
              <a:r>
                <a:rPr lang="uk-UA" sz="16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гнучкість лісової </a:t>
              </a:r>
              <a:r>
                <a:rPr lang="uk-UA" sz="1600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політики</a:t>
              </a:r>
              <a:endParaRPr lang="uk-UA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1" name="Полілінія 20"/>
            <p:cNvSpPr/>
            <p:nvPr/>
          </p:nvSpPr>
          <p:spPr>
            <a:xfrm>
              <a:off x="93728" y="2811784"/>
              <a:ext cx="8789213" cy="2005743"/>
            </a:xfrm>
            <a:custGeom>
              <a:avLst/>
              <a:gdLst>
                <a:gd name="connsiteX0" fmla="*/ 4067964 w 8991657"/>
                <a:gd name="connsiteY0" fmla="*/ 130708 h 2252585"/>
                <a:gd name="connsiteX1" fmla="*/ 4267257 w 8991657"/>
                <a:gd name="connsiteY1" fmla="*/ 107262 h 2252585"/>
                <a:gd name="connsiteX2" fmla="*/ 4314149 w 8991657"/>
                <a:gd name="connsiteY2" fmla="*/ 95539 h 2252585"/>
                <a:gd name="connsiteX3" fmla="*/ 4372764 w 8991657"/>
                <a:gd name="connsiteY3" fmla="*/ 83816 h 2252585"/>
                <a:gd name="connsiteX4" fmla="*/ 4407934 w 8991657"/>
                <a:gd name="connsiteY4" fmla="*/ 72093 h 2252585"/>
                <a:gd name="connsiteX5" fmla="*/ 4489995 w 8991657"/>
                <a:gd name="connsiteY5" fmla="*/ 60370 h 2252585"/>
                <a:gd name="connsiteX6" fmla="*/ 4736180 w 8991657"/>
                <a:gd name="connsiteY6" fmla="*/ 36924 h 2252585"/>
                <a:gd name="connsiteX7" fmla="*/ 5345780 w 8991657"/>
                <a:gd name="connsiteY7" fmla="*/ 36924 h 2252585"/>
                <a:gd name="connsiteX8" fmla="*/ 5474734 w 8991657"/>
                <a:gd name="connsiteY8" fmla="*/ 60370 h 2252585"/>
                <a:gd name="connsiteX9" fmla="*/ 5521626 w 8991657"/>
                <a:gd name="connsiteY9" fmla="*/ 72093 h 2252585"/>
                <a:gd name="connsiteX10" fmla="*/ 8311718 w 8991657"/>
                <a:gd name="connsiteY10" fmla="*/ 83816 h 2252585"/>
                <a:gd name="connsiteX11" fmla="*/ 8440672 w 8991657"/>
                <a:gd name="connsiteY11" fmla="*/ 95539 h 2252585"/>
                <a:gd name="connsiteX12" fmla="*/ 8475841 w 8991657"/>
                <a:gd name="connsiteY12" fmla="*/ 107262 h 2252585"/>
                <a:gd name="connsiteX13" fmla="*/ 8534457 w 8991657"/>
                <a:gd name="connsiteY13" fmla="*/ 118985 h 2252585"/>
                <a:gd name="connsiteX14" fmla="*/ 8604795 w 8991657"/>
                <a:gd name="connsiteY14" fmla="*/ 142431 h 2252585"/>
                <a:gd name="connsiteX15" fmla="*/ 8628241 w 8991657"/>
                <a:gd name="connsiteY15" fmla="*/ 165878 h 2252585"/>
                <a:gd name="connsiteX16" fmla="*/ 8663410 w 8991657"/>
                <a:gd name="connsiteY16" fmla="*/ 189324 h 2252585"/>
                <a:gd name="connsiteX17" fmla="*/ 8686857 w 8991657"/>
                <a:gd name="connsiteY17" fmla="*/ 224493 h 2252585"/>
                <a:gd name="connsiteX18" fmla="*/ 8722026 w 8991657"/>
                <a:gd name="connsiteY18" fmla="*/ 294831 h 2252585"/>
                <a:gd name="connsiteX19" fmla="*/ 8745472 w 8991657"/>
                <a:gd name="connsiteY19" fmla="*/ 365170 h 2252585"/>
                <a:gd name="connsiteX20" fmla="*/ 8768918 w 8991657"/>
                <a:gd name="connsiteY20" fmla="*/ 435508 h 2252585"/>
                <a:gd name="connsiteX21" fmla="*/ 8780641 w 8991657"/>
                <a:gd name="connsiteY21" fmla="*/ 470678 h 2252585"/>
                <a:gd name="connsiteX22" fmla="*/ 8827534 w 8991657"/>
                <a:gd name="connsiteY22" fmla="*/ 529293 h 2252585"/>
                <a:gd name="connsiteX23" fmla="*/ 8850980 w 8991657"/>
                <a:gd name="connsiteY23" fmla="*/ 599631 h 2252585"/>
                <a:gd name="connsiteX24" fmla="*/ 8862703 w 8991657"/>
                <a:gd name="connsiteY24" fmla="*/ 634801 h 2252585"/>
                <a:gd name="connsiteX25" fmla="*/ 8827534 w 8991657"/>
                <a:gd name="connsiteY25" fmla="*/ 775478 h 2252585"/>
                <a:gd name="connsiteX26" fmla="*/ 8792364 w 8991657"/>
                <a:gd name="connsiteY26" fmla="*/ 845816 h 2252585"/>
                <a:gd name="connsiteX27" fmla="*/ 8757195 w 8991657"/>
                <a:gd name="connsiteY27" fmla="*/ 857539 h 2252585"/>
                <a:gd name="connsiteX28" fmla="*/ 8768918 w 8991657"/>
                <a:gd name="connsiteY28" fmla="*/ 1045108 h 2252585"/>
                <a:gd name="connsiteX29" fmla="*/ 8792364 w 8991657"/>
                <a:gd name="connsiteY29" fmla="*/ 1115447 h 2252585"/>
                <a:gd name="connsiteX30" fmla="*/ 8815810 w 8991657"/>
                <a:gd name="connsiteY30" fmla="*/ 1209231 h 2252585"/>
                <a:gd name="connsiteX31" fmla="*/ 8839257 w 8991657"/>
                <a:gd name="connsiteY31" fmla="*/ 1232678 h 2252585"/>
                <a:gd name="connsiteX32" fmla="*/ 8921318 w 8991657"/>
                <a:gd name="connsiteY32" fmla="*/ 1338185 h 2252585"/>
                <a:gd name="connsiteX33" fmla="*/ 8956487 w 8991657"/>
                <a:gd name="connsiteY33" fmla="*/ 1420247 h 2252585"/>
                <a:gd name="connsiteX34" fmla="*/ 8979934 w 8991657"/>
                <a:gd name="connsiteY34" fmla="*/ 1443693 h 2252585"/>
                <a:gd name="connsiteX35" fmla="*/ 8991657 w 8991657"/>
                <a:gd name="connsiteY35" fmla="*/ 1490585 h 2252585"/>
                <a:gd name="connsiteX36" fmla="*/ 8956487 w 8991657"/>
                <a:gd name="connsiteY36" fmla="*/ 1584370 h 2252585"/>
                <a:gd name="connsiteX37" fmla="*/ 8933041 w 8991657"/>
                <a:gd name="connsiteY37" fmla="*/ 1654708 h 2252585"/>
                <a:gd name="connsiteX38" fmla="*/ 8921318 w 8991657"/>
                <a:gd name="connsiteY38" fmla="*/ 1701601 h 2252585"/>
                <a:gd name="connsiteX39" fmla="*/ 8897872 w 8991657"/>
                <a:gd name="connsiteY39" fmla="*/ 1771939 h 2252585"/>
                <a:gd name="connsiteX40" fmla="*/ 8874426 w 8991657"/>
                <a:gd name="connsiteY40" fmla="*/ 1807108 h 2252585"/>
                <a:gd name="connsiteX41" fmla="*/ 8909595 w 8991657"/>
                <a:gd name="connsiteY41" fmla="*/ 1947785 h 2252585"/>
                <a:gd name="connsiteX42" fmla="*/ 8933041 w 8991657"/>
                <a:gd name="connsiteY42" fmla="*/ 1982954 h 2252585"/>
                <a:gd name="connsiteX43" fmla="*/ 8921318 w 8991657"/>
                <a:gd name="connsiteY43" fmla="*/ 2170524 h 2252585"/>
                <a:gd name="connsiteX44" fmla="*/ 8850980 w 8991657"/>
                <a:gd name="connsiteY44" fmla="*/ 2193970 h 2252585"/>
                <a:gd name="connsiteX45" fmla="*/ 8147595 w 8991657"/>
                <a:gd name="connsiteY45" fmla="*/ 2205693 h 2252585"/>
                <a:gd name="connsiteX46" fmla="*/ 7936580 w 8991657"/>
                <a:gd name="connsiteY46" fmla="*/ 2229139 h 2252585"/>
                <a:gd name="connsiteX47" fmla="*/ 7737287 w 8991657"/>
                <a:gd name="connsiteY47" fmla="*/ 2240862 h 2252585"/>
                <a:gd name="connsiteX48" fmla="*/ 6705657 w 8991657"/>
                <a:gd name="connsiteY48" fmla="*/ 2252585 h 2252585"/>
                <a:gd name="connsiteX49" fmla="*/ 6459472 w 8991657"/>
                <a:gd name="connsiteY49" fmla="*/ 2240862 h 2252585"/>
                <a:gd name="connsiteX50" fmla="*/ 6365687 w 8991657"/>
                <a:gd name="connsiteY50" fmla="*/ 2229139 h 2252585"/>
                <a:gd name="connsiteX51" fmla="*/ 6330518 w 8991657"/>
                <a:gd name="connsiteY51" fmla="*/ 2217416 h 2252585"/>
                <a:gd name="connsiteX52" fmla="*/ 6213287 w 8991657"/>
                <a:gd name="connsiteY52" fmla="*/ 2205693 h 2252585"/>
                <a:gd name="connsiteX53" fmla="*/ 6096057 w 8991657"/>
                <a:gd name="connsiteY53" fmla="*/ 2170524 h 2252585"/>
                <a:gd name="connsiteX54" fmla="*/ 6060887 w 8991657"/>
                <a:gd name="connsiteY54" fmla="*/ 2158801 h 2252585"/>
                <a:gd name="connsiteX55" fmla="*/ 5955380 w 8991657"/>
                <a:gd name="connsiteY55" fmla="*/ 2147078 h 2252585"/>
                <a:gd name="connsiteX56" fmla="*/ 5873318 w 8991657"/>
                <a:gd name="connsiteY56" fmla="*/ 2135354 h 2252585"/>
                <a:gd name="connsiteX57" fmla="*/ 5275441 w 8991657"/>
                <a:gd name="connsiteY57" fmla="*/ 2123631 h 2252585"/>
                <a:gd name="connsiteX58" fmla="*/ 5205103 w 8991657"/>
                <a:gd name="connsiteY58" fmla="*/ 2111908 h 2252585"/>
                <a:gd name="connsiteX59" fmla="*/ 5169934 w 8991657"/>
                <a:gd name="connsiteY59" fmla="*/ 2100185 h 2252585"/>
                <a:gd name="connsiteX60" fmla="*/ 4267257 w 8991657"/>
                <a:gd name="connsiteY60" fmla="*/ 2111908 h 2252585"/>
                <a:gd name="connsiteX61" fmla="*/ 3997626 w 8991657"/>
                <a:gd name="connsiteY61" fmla="*/ 2123631 h 2252585"/>
                <a:gd name="connsiteX62" fmla="*/ 3962457 w 8991657"/>
                <a:gd name="connsiteY62" fmla="*/ 2135354 h 2252585"/>
                <a:gd name="connsiteX63" fmla="*/ 2954272 w 8991657"/>
                <a:gd name="connsiteY63" fmla="*/ 2158801 h 2252585"/>
                <a:gd name="connsiteX64" fmla="*/ 2883934 w 8991657"/>
                <a:gd name="connsiteY64" fmla="*/ 2170524 h 2252585"/>
                <a:gd name="connsiteX65" fmla="*/ 2684641 w 8991657"/>
                <a:gd name="connsiteY65" fmla="*/ 2193970 h 2252585"/>
                <a:gd name="connsiteX66" fmla="*/ 2520518 w 8991657"/>
                <a:gd name="connsiteY66" fmla="*/ 2217416 h 2252585"/>
                <a:gd name="connsiteX67" fmla="*/ 2098487 w 8991657"/>
                <a:gd name="connsiteY67" fmla="*/ 2205693 h 2252585"/>
                <a:gd name="connsiteX68" fmla="*/ 844118 w 8991657"/>
                <a:gd name="connsiteY68" fmla="*/ 2240862 h 2252585"/>
                <a:gd name="connsiteX69" fmla="*/ 433810 w 8991657"/>
                <a:gd name="connsiteY69" fmla="*/ 2229139 h 2252585"/>
                <a:gd name="connsiteX70" fmla="*/ 340026 w 8991657"/>
                <a:gd name="connsiteY70" fmla="*/ 2217416 h 2252585"/>
                <a:gd name="connsiteX71" fmla="*/ 222795 w 8991657"/>
                <a:gd name="connsiteY71" fmla="*/ 2170524 h 2252585"/>
                <a:gd name="connsiteX72" fmla="*/ 152457 w 8991657"/>
                <a:gd name="connsiteY72" fmla="*/ 2147078 h 2252585"/>
                <a:gd name="connsiteX73" fmla="*/ 70395 w 8991657"/>
                <a:gd name="connsiteY73" fmla="*/ 2111908 h 2252585"/>
                <a:gd name="connsiteX74" fmla="*/ 58672 w 8991657"/>
                <a:gd name="connsiteY74" fmla="*/ 2076739 h 2252585"/>
                <a:gd name="connsiteX75" fmla="*/ 82118 w 8991657"/>
                <a:gd name="connsiteY75" fmla="*/ 2006401 h 2252585"/>
                <a:gd name="connsiteX76" fmla="*/ 82118 w 8991657"/>
                <a:gd name="connsiteY76" fmla="*/ 1701601 h 2252585"/>
                <a:gd name="connsiteX77" fmla="*/ 70395 w 8991657"/>
                <a:gd name="connsiteY77" fmla="*/ 1666431 h 2252585"/>
                <a:gd name="connsiteX78" fmla="*/ 23503 w 8991657"/>
                <a:gd name="connsiteY78" fmla="*/ 1596093 h 2252585"/>
                <a:gd name="connsiteX79" fmla="*/ 57 w 8991657"/>
                <a:gd name="connsiteY79" fmla="*/ 1396801 h 2252585"/>
                <a:gd name="connsiteX80" fmla="*/ 11780 w 8991657"/>
                <a:gd name="connsiteY80" fmla="*/ 1174062 h 2252585"/>
                <a:gd name="connsiteX81" fmla="*/ 46949 w 8991657"/>
                <a:gd name="connsiteY81" fmla="*/ 1138893 h 2252585"/>
                <a:gd name="connsiteX82" fmla="*/ 93841 w 8991657"/>
                <a:gd name="connsiteY82" fmla="*/ 1068554 h 2252585"/>
                <a:gd name="connsiteX83" fmla="*/ 129010 w 8991657"/>
                <a:gd name="connsiteY83" fmla="*/ 974770 h 2252585"/>
                <a:gd name="connsiteX84" fmla="*/ 164180 w 8991657"/>
                <a:gd name="connsiteY84" fmla="*/ 951324 h 2252585"/>
                <a:gd name="connsiteX85" fmla="*/ 187626 w 8991657"/>
                <a:gd name="connsiteY85" fmla="*/ 904431 h 2252585"/>
                <a:gd name="connsiteX86" fmla="*/ 222795 w 8991657"/>
                <a:gd name="connsiteY86" fmla="*/ 892708 h 2252585"/>
                <a:gd name="connsiteX87" fmla="*/ 269687 w 8991657"/>
                <a:gd name="connsiteY87" fmla="*/ 869262 h 2252585"/>
                <a:gd name="connsiteX88" fmla="*/ 304857 w 8991657"/>
                <a:gd name="connsiteY88" fmla="*/ 845816 h 2252585"/>
                <a:gd name="connsiteX89" fmla="*/ 351749 w 8991657"/>
                <a:gd name="connsiteY89" fmla="*/ 810647 h 2252585"/>
                <a:gd name="connsiteX90" fmla="*/ 386918 w 8991657"/>
                <a:gd name="connsiteY90" fmla="*/ 798924 h 2252585"/>
                <a:gd name="connsiteX91" fmla="*/ 422087 w 8991657"/>
                <a:gd name="connsiteY91" fmla="*/ 763754 h 2252585"/>
                <a:gd name="connsiteX92" fmla="*/ 457257 w 8991657"/>
                <a:gd name="connsiteY92" fmla="*/ 752031 h 2252585"/>
                <a:gd name="connsiteX93" fmla="*/ 492426 w 8991657"/>
                <a:gd name="connsiteY93" fmla="*/ 728585 h 2252585"/>
                <a:gd name="connsiteX94" fmla="*/ 551041 w 8991657"/>
                <a:gd name="connsiteY94" fmla="*/ 716862 h 2252585"/>
                <a:gd name="connsiteX95" fmla="*/ 621380 w 8991657"/>
                <a:gd name="connsiteY95" fmla="*/ 693416 h 2252585"/>
                <a:gd name="connsiteX96" fmla="*/ 691718 w 8991657"/>
                <a:gd name="connsiteY96" fmla="*/ 669970 h 2252585"/>
                <a:gd name="connsiteX97" fmla="*/ 726887 w 8991657"/>
                <a:gd name="connsiteY97" fmla="*/ 658247 h 2252585"/>
                <a:gd name="connsiteX98" fmla="*/ 2016426 w 8991657"/>
                <a:gd name="connsiteY98" fmla="*/ 669970 h 2252585"/>
                <a:gd name="connsiteX99" fmla="*/ 2157103 w 8991657"/>
                <a:gd name="connsiteY99" fmla="*/ 716862 h 2252585"/>
                <a:gd name="connsiteX100" fmla="*/ 2262610 w 8991657"/>
                <a:gd name="connsiteY100" fmla="*/ 705139 h 2252585"/>
                <a:gd name="connsiteX101" fmla="*/ 2485349 w 8991657"/>
                <a:gd name="connsiteY101" fmla="*/ 693416 h 2252585"/>
                <a:gd name="connsiteX102" fmla="*/ 2520518 w 8991657"/>
                <a:gd name="connsiteY102" fmla="*/ 681693 h 2252585"/>
                <a:gd name="connsiteX103" fmla="*/ 2579134 w 8991657"/>
                <a:gd name="connsiteY103" fmla="*/ 669970 h 2252585"/>
                <a:gd name="connsiteX104" fmla="*/ 2895657 w 8991657"/>
                <a:gd name="connsiteY104" fmla="*/ 658247 h 2252585"/>
                <a:gd name="connsiteX105" fmla="*/ 3036334 w 8991657"/>
                <a:gd name="connsiteY105" fmla="*/ 623078 h 2252585"/>
                <a:gd name="connsiteX106" fmla="*/ 3083226 w 8991657"/>
                <a:gd name="connsiteY106" fmla="*/ 599631 h 2252585"/>
                <a:gd name="connsiteX107" fmla="*/ 3130118 w 8991657"/>
                <a:gd name="connsiteY107" fmla="*/ 587908 h 2252585"/>
                <a:gd name="connsiteX108" fmla="*/ 3165287 w 8991657"/>
                <a:gd name="connsiteY108" fmla="*/ 564462 h 2252585"/>
                <a:gd name="connsiteX109" fmla="*/ 3212180 w 8991657"/>
                <a:gd name="connsiteY109" fmla="*/ 552739 h 2252585"/>
                <a:gd name="connsiteX110" fmla="*/ 3317687 w 8991657"/>
                <a:gd name="connsiteY110" fmla="*/ 517570 h 2252585"/>
                <a:gd name="connsiteX111" fmla="*/ 3423195 w 8991657"/>
                <a:gd name="connsiteY111" fmla="*/ 482401 h 2252585"/>
                <a:gd name="connsiteX112" fmla="*/ 3458364 w 8991657"/>
                <a:gd name="connsiteY112" fmla="*/ 470678 h 2252585"/>
                <a:gd name="connsiteX113" fmla="*/ 3681103 w 8991657"/>
                <a:gd name="connsiteY113" fmla="*/ 435508 h 2252585"/>
                <a:gd name="connsiteX114" fmla="*/ 3751441 w 8991657"/>
                <a:gd name="connsiteY114" fmla="*/ 423785 h 2252585"/>
                <a:gd name="connsiteX115" fmla="*/ 3798334 w 8991657"/>
                <a:gd name="connsiteY115" fmla="*/ 400339 h 2252585"/>
                <a:gd name="connsiteX116" fmla="*/ 3833503 w 8991657"/>
                <a:gd name="connsiteY116" fmla="*/ 388616 h 2252585"/>
                <a:gd name="connsiteX117" fmla="*/ 3903841 w 8991657"/>
                <a:gd name="connsiteY117" fmla="*/ 341724 h 2252585"/>
                <a:gd name="connsiteX118" fmla="*/ 3950734 w 8991657"/>
                <a:gd name="connsiteY118" fmla="*/ 283108 h 2252585"/>
                <a:gd name="connsiteX119" fmla="*/ 3985903 w 8991657"/>
                <a:gd name="connsiteY119" fmla="*/ 212770 h 2252585"/>
                <a:gd name="connsiteX120" fmla="*/ 4021072 w 8991657"/>
                <a:gd name="connsiteY120" fmla="*/ 177601 h 2252585"/>
                <a:gd name="connsiteX121" fmla="*/ 4067964 w 8991657"/>
                <a:gd name="connsiteY121" fmla="*/ 130708 h 2252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8991657" h="2252585">
                  <a:moveTo>
                    <a:pt x="4067964" y="130708"/>
                  </a:moveTo>
                  <a:cubicBezTo>
                    <a:pt x="4108995" y="118985"/>
                    <a:pt x="4017535" y="138477"/>
                    <a:pt x="4267257" y="107262"/>
                  </a:cubicBezTo>
                  <a:cubicBezTo>
                    <a:pt x="4283244" y="105264"/>
                    <a:pt x="4298421" y="99034"/>
                    <a:pt x="4314149" y="95539"/>
                  </a:cubicBezTo>
                  <a:cubicBezTo>
                    <a:pt x="4333600" y="91217"/>
                    <a:pt x="4353434" y="88649"/>
                    <a:pt x="4372764" y="83816"/>
                  </a:cubicBezTo>
                  <a:cubicBezTo>
                    <a:pt x="4384752" y="80819"/>
                    <a:pt x="4395817" y="74516"/>
                    <a:pt x="4407934" y="72093"/>
                  </a:cubicBezTo>
                  <a:cubicBezTo>
                    <a:pt x="4435029" y="66674"/>
                    <a:pt x="4462521" y="63314"/>
                    <a:pt x="4489995" y="60370"/>
                  </a:cubicBezTo>
                  <a:cubicBezTo>
                    <a:pt x="4571959" y="51588"/>
                    <a:pt x="4736180" y="36924"/>
                    <a:pt x="4736180" y="36924"/>
                  </a:cubicBezTo>
                  <a:cubicBezTo>
                    <a:pt x="4951404" y="-34817"/>
                    <a:pt x="4784319" y="16507"/>
                    <a:pt x="5345780" y="36924"/>
                  </a:cubicBezTo>
                  <a:cubicBezTo>
                    <a:pt x="5360994" y="37477"/>
                    <a:pt x="5455496" y="56095"/>
                    <a:pt x="5474734" y="60370"/>
                  </a:cubicBezTo>
                  <a:cubicBezTo>
                    <a:pt x="5490462" y="63865"/>
                    <a:pt x="5505515" y="71960"/>
                    <a:pt x="5521626" y="72093"/>
                  </a:cubicBezTo>
                  <a:lnTo>
                    <a:pt x="8311718" y="83816"/>
                  </a:lnTo>
                  <a:cubicBezTo>
                    <a:pt x="8354703" y="87724"/>
                    <a:pt x="8397944" y="89435"/>
                    <a:pt x="8440672" y="95539"/>
                  </a:cubicBezTo>
                  <a:cubicBezTo>
                    <a:pt x="8452905" y="97287"/>
                    <a:pt x="8463853" y="104265"/>
                    <a:pt x="8475841" y="107262"/>
                  </a:cubicBezTo>
                  <a:cubicBezTo>
                    <a:pt x="8495172" y="112095"/>
                    <a:pt x="8515233" y="113742"/>
                    <a:pt x="8534457" y="118985"/>
                  </a:cubicBezTo>
                  <a:cubicBezTo>
                    <a:pt x="8558300" y="125488"/>
                    <a:pt x="8604795" y="142431"/>
                    <a:pt x="8604795" y="142431"/>
                  </a:cubicBezTo>
                  <a:cubicBezTo>
                    <a:pt x="8612610" y="150247"/>
                    <a:pt x="8619610" y="158973"/>
                    <a:pt x="8628241" y="165878"/>
                  </a:cubicBezTo>
                  <a:cubicBezTo>
                    <a:pt x="8639243" y="174680"/>
                    <a:pt x="8653447" y="179361"/>
                    <a:pt x="8663410" y="189324"/>
                  </a:cubicBezTo>
                  <a:cubicBezTo>
                    <a:pt x="8673373" y="199287"/>
                    <a:pt x="8679041" y="212770"/>
                    <a:pt x="8686857" y="224493"/>
                  </a:cubicBezTo>
                  <a:cubicBezTo>
                    <a:pt x="8729612" y="352759"/>
                    <a:pt x="8661423" y="158474"/>
                    <a:pt x="8722026" y="294831"/>
                  </a:cubicBezTo>
                  <a:cubicBezTo>
                    <a:pt x="8732063" y="317415"/>
                    <a:pt x="8737657" y="341724"/>
                    <a:pt x="8745472" y="365170"/>
                  </a:cubicBezTo>
                  <a:lnTo>
                    <a:pt x="8768918" y="435508"/>
                  </a:lnTo>
                  <a:cubicBezTo>
                    <a:pt x="8772826" y="447231"/>
                    <a:pt x="8773786" y="460396"/>
                    <a:pt x="8780641" y="470678"/>
                  </a:cubicBezTo>
                  <a:cubicBezTo>
                    <a:pt x="8810218" y="515043"/>
                    <a:pt x="8794124" y="495885"/>
                    <a:pt x="8827534" y="529293"/>
                  </a:cubicBezTo>
                  <a:lnTo>
                    <a:pt x="8850980" y="599631"/>
                  </a:lnTo>
                  <a:lnTo>
                    <a:pt x="8862703" y="634801"/>
                  </a:lnTo>
                  <a:cubicBezTo>
                    <a:pt x="8841698" y="823845"/>
                    <a:pt x="8873684" y="683179"/>
                    <a:pt x="8827534" y="775478"/>
                  </a:cubicBezTo>
                  <a:cubicBezTo>
                    <a:pt x="8813377" y="803792"/>
                    <a:pt x="8820359" y="823420"/>
                    <a:pt x="8792364" y="845816"/>
                  </a:cubicBezTo>
                  <a:cubicBezTo>
                    <a:pt x="8782715" y="853535"/>
                    <a:pt x="8768918" y="853631"/>
                    <a:pt x="8757195" y="857539"/>
                  </a:cubicBezTo>
                  <a:cubicBezTo>
                    <a:pt x="8761103" y="920062"/>
                    <a:pt x="8760454" y="983037"/>
                    <a:pt x="8768918" y="1045108"/>
                  </a:cubicBezTo>
                  <a:cubicBezTo>
                    <a:pt x="8772257" y="1069596"/>
                    <a:pt x="8787517" y="1091212"/>
                    <a:pt x="8792364" y="1115447"/>
                  </a:cubicBezTo>
                  <a:cubicBezTo>
                    <a:pt x="8794885" y="1128053"/>
                    <a:pt x="8804996" y="1191207"/>
                    <a:pt x="8815810" y="1209231"/>
                  </a:cubicBezTo>
                  <a:cubicBezTo>
                    <a:pt x="8821497" y="1218709"/>
                    <a:pt x="8832625" y="1223836"/>
                    <a:pt x="8839257" y="1232678"/>
                  </a:cubicBezTo>
                  <a:cubicBezTo>
                    <a:pt x="8923391" y="1344856"/>
                    <a:pt x="8849723" y="1266590"/>
                    <a:pt x="8921318" y="1338185"/>
                  </a:cubicBezTo>
                  <a:cubicBezTo>
                    <a:pt x="8931738" y="1369445"/>
                    <a:pt x="8937173" y="1391276"/>
                    <a:pt x="8956487" y="1420247"/>
                  </a:cubicBezTo>
                  <a:cubicBezTo>
                    <a:pt x="8962618" y="1429443"/>
                    <a:pt x="8972118" y="1435878"/>
                    <a:pt x="8979934" y="1443693"/>
                  </a:cubicBezTo>
                  <a:cubicBezTo>
                    <a:pt x="8983842" y="1459324"/>
                    <a:pt x="8991657" y="1474473"/>
                    <a:pt x="8991657" y="1490585"/>
                  </a:cubicBezTo>
                  <a:cubicBezTo>
                    <a:pt x="8991657" y="1541289"/>
                    <a:pt x="8980744" y="1547986"/>
                    <a:pt x="8956487" y="1584370"/>
                  </a:cubicBezTo>
                  <a:cubicBezTo>
                    <a:pt x="8948672" y="1607816"/>
                    <a:pt x="8939035" y="1630732"/>
                    <a:pt x="8933041" y="1654708"/>
                  </a:cubicBezTo>
                  <a:cubicBezTo>
                    <a:pt x="8929133" y="1670339"/>
                    <a:pt x="8925948" y="1686168"/>
                    <a:pt x="8921318" y="1701601"/>
                  </a:cubicBezTo>
                  <a:cubicBezTo>
                    <a:pt x="8914216" y="1725273"/>
                    <a:pt x="8911581" y="1751375"/>
                    <a:pt x="8897872" y="1771939"/>
                  </a:cubicBezTo>
                  <a:lnTo>
                    <a:pt x="8874426" y="1807108"/>
                  </a:lnTo>
                  <a:cubicBezTo>
                    <a:pt x="8880286" y="1842267"/>
                    <a:pt x="8888953" y="1916822"/>
                    <a:pt x="8909595" y="1947785"/>
                  </a:cubicBezTo>
                  <a:lnTo>
                    <a:pt x="8933041" y="1982954"/>
                  </a:lnTo>
                  <a:cubicBezTo>
                    <a:pt x="8955240" y="2049554"/>
                    <a:pt x="8970669" y="2077990"/>
                    <a:pt x="8921318" y="2170524"/>
                  </a:cubicBezTo>
                  <a:cubicBezTo>
                    <a:pt x="8909688" y="2192331"/>
                    <a:pt x="8875691" y="2193558"/>
                    <a:pt x="8850980" y="2193970"/>
                  </a:cubicBezTo>
                  <a:lnTo>
                    <a:pt x="8147595" y="2205693"/>
                  </a:lnTo>
                  <a:cubicBezTo>
                    <a:pt x="8044202" y="2226372"/>
                    <a:pt x="8095595" y="2218538"/>
                    <a:pt x="7936580" y="2229139"/>
                  </a:cubicBezTo>
                  <a:cubicBezTo>
                    <a:pt x="7870182" y="2233566"/>
                    <a:pt x="7803821" y="2239595"/>
                    <a:pt x="7737287" y="2240862"/>
                  </a:cubicBezTo>
                  <a:lnTo>
                    <a:pt x="6705657" y="2252585"/>
                  </a:lnTo>
                  <a:cubicBezTo>
                    <a:pt x="6623595" y="2248677"/>
                    <a:pt x="6541432" y="2246514"/>
                    <a:pt x="6459472" y="2240862"/>
                  </a:cubicBezTo>
                  <a:cubicBezTo>
                    <a:pt x="6428042" y="2238694"/>
                    <a:pt x="6396684" y="2234775"/>
                    <a:pt x="6365687" y="2229139"/>
                  </a:cubicBezTo>
                  <a:cubicBezTo>
                    <a:pt x="6353529" y="2226929"/>
                    <a:pt x="6342731" y="2219295"/>
                    <a:pt x="6330518" y="2217416"/>
                  </a:cubicBezTo>
                  <a:cubicBezTo>
                    <a:pt x="6291703" y="2211444"/>
                    <a:pt x="6252364" y="2209601"/>
                    <a:pt x="6213287" y="2205693"/>
                  </a:cubicBezTo>
                  <a:cubicBezTo>
                    <a:pt x="6142417" y="2187975"/>
                    <a:pt x="6181683" y="2199066"/>
                    <a:pt x="6096057" y="2170524"/>
                  </a:cubicBezTo>
                  <a:cubicBezTo>
                    <a:pt x="6084334" y="2166616"/>
                    <a:pt x="6073169" y="2160166"/>
                    <a:pt x="6060887" y="2158801"/>
                  </a:cubicBezTo>
                  <a:lnTo>
                    <a:pt x="5955380" y="2147078"/>
                  </a:lnTo>
                  <a:cubicBezTo>
                    <a:pt x="5927962" y="2143651"/>
                    <a:pt x="5900933" y="2136306"/>
                    <a:pt x="5873318" y="2135354"/>
                  </a:cubicBezTo>
                  <a:cubicBezTo>
                    <a:pt x="5674106" y="2128484"/>
                    <a:pt x="5474733" y="2127539"/>
                    <a:pt x="5275441" y="2123631"/>
                  </a:cubicBezTo>
                  <a:cubicBezTo>
                    <a:pt x="5251995" y="2119723"/>
                    <a:pt x="5228306" y="2117064"/>
                    <a:pt x="5205103" y="2111908"/>
                  </a:cubicBezTo>
                  <a:cubicBezTo>
                    <a:pt x="5193040" y="2109227"/>
                    <a:pt x="5182291" y="2100185"/>
                    <a:pt x="5169934" y="2100185"/>
                  </a:cubicBezTo>
                  <a:cubicBezTo>
                    <a:pt x="4869016" y="2100185"/>
                    <a:pt x="4568149" y="2108000"/>
                    <a:pt x="4267257" y="2111908"/>
                  </a:cubicBezTo>
                  <a:cubicBezTo>
                    <a:pt x="4177380" y="2115816"/>
                    <a:pt x="4087323" y="2116731"/>
                    <a:pt x="3997626" y="2123631"/>
                  </a:cubicBezTo>
                  <a:cubicBezTo>
                    <a:pt x="3985305" y="2124579"/>
                    <a:pt x="3974807" y="2134938"/>
                    <a:pt x="3962457" y="2135354"/>
                  </a:cubicBezTo>
                  <a:cubicBezTo>
                    <a:pt x="3626495" y="2146679"/>
                    <a:pt x="3290334" y="2150985"/>
                    <a:pt x="2954272" y="2158801"/>
                  </a:cubicBezTo>
                  <a:cubicBezTo>
                    <a:pt x="2930826" y="2162709"/>
                    <a:pt x="2907495" y="2167383"/>
                    <a:pt x="2883934" y="2170524"/>
                  </a:cubicBezTo>
                  <a:cubicBezTo>
                    <a:pt x="2802483" y="2181384"/>
                    <a:pt x="2764242" y="2181724"/>
                    <a:pt x="2684641" y="2193970"/>
                  </a:cubicBezTo>
                  <a:cubicBezTo>
                    <a:pt x="2490547" y="2223830"/>
                    <a:pt x="2824808" y="2183606"/>
                    <a:pt x="2520518" y="2217416"/>
                  </a:cubicBezTo>
                  <a:cubicBezTo>
                    <a:pt x="2379841" y="2213508"/>
                    <a:pt x="2239218" y="2205693"/>
                    <a:pt x="2098487" y="2205693"/>
                  </a:cubicBezTo>
                  <a:cubicBezTo>
                    <a:pt x="1010599" y="2205693"/>
                    <a:pt x="1341604" y="2157948"/>
                    <a:pt x="844118" y="2240862"/>
                  </a:cubicBezTo>
                  <a:lnTo>
                    <a:pt x="433810" y="2229139"/>
                  </a:lnTo>
                  <a:cubicBezTo>
                    <a:pt x="402339" y="2227675"/>
                    <a:pt x="370831" y="2224017"/>
                    <a:pt x="340026" y="2217416"/>
                  </a:cubicBezTo>
                  <a:cubicBezTo>
                    <a:pt x="256281" y="2199471"/>
                    <a:pt x="289549" y="2197226"/>
                    <a:pt x="222795" y="2170524"/>
                  </a:cubicBezTo>
                  <a:cubicBezTo>
                    <a:pt x="199848" y="2161345"/>
                    <a:pt x="174562" y="2158131"/>
                    <a:pt x="152457" y="2147078"/>
                  </a:cubicBezTo>
                  <a:cubicBezTo>
                    <a:pt x="94511" y="2118105"/>
                    <a:pt x="122143" y="2129157"/>
                    <a:pt x="70395" y="2111908"/>
                  </a:cubicBezTo>
                  <a:cubicBezTo>
                    <a:pt x="66487" y="2100185"/>
                    <a:pt x="57307" y="2089021"/>
                    <a:pt x="58672" y="2076739"/>
                  </a:cubicBezTo>
                  <a:cubicBezTo>
                    <a:pt x="61401" y="2052176"/>
                    <a:pt x="82118" y="2006401"/>
                    <a:pt x="82118" y="2006401"/>
                  </a:cubicBezTo>
                  <a:cubicBezTo>
                    <a:pt x="102179" y="1865971"/>
                    <a:pt x="101149" y="1910943"/>
                    <a:pt x="82118" y="1701601"/>
                  </a:cubicBezTo>
                  <a:cubicBezTo>
                    <a:pt x="80999" y="1689294"/>
                    <a:pt x="76396" y="1677233"/>
                    <a:pt x="70395" y="1666431"/>
                  </a:cubicBezTo>
                  <a:cubicBezTo>
                    <a:pt x="56710" y="1641798"/>
                    <a:pt x="23503" y="1596093"/>
                    <a:pt x="23503" y="1596093"/>
                  </a:cubicBezTo>
                  <a:cubicBezTo>
                    <a:pt x="16409" y="1546435"/>
                    <a:pt x="57" y="1440217"/>
                    <a:pt x="57" y="1396801"/>
                  </a:cubicBezTo>
                  <a:cubicBezTo>
                    <a:pt x="57" y="1322452"/>
                    <a:pt x="-1520" y="1247212"/>
                    <a:pt x="11780" y="1174062"/>
                  </a:cubicBezTo>
                  <a:cubicBezTo>
                    <a:pt x="14746" y="1157751"/>
                    <a:pt x="36771" y="1151980"/>
                    <a:pt x="46949" y="1138893"/>
                  </a:cubicBezTo>
                  <a:cubicBezTo>
                    <a:pt x="64249" y="1116650"/>
                    <a:pt x="93841" y="1068554"/>
                    <a:pt x="93841" y="1068554"/>
                  </a:cubicBezTo>
                  <a:cubicBezTo>
                    <a:pt x="102228" y="1026617"/>
                    <a:pt x="98824" y="1004956"/>
                    <a:pt x="129010" y="974770"/>
                  </a:cubicBezTo>
                  <a:cubicBezTo>
                    <a:pt x="138973" y="964807"/>
                    <a:pt x="152457" y="959139"/>
                    <a:pt x="164180" y="951324"/>
                  </a:cubicBezTo>
                  <a:cubicBezTo>
                    <a:pt x="171995" y="935693"/>
                    <a:pt x="175269" y="916788"/>
                    <a:pt x="187626" y="904431"/>
                  </a:cubicBezTo>
                  <a:cubicBezTo>
                    <a:pt x="196364" y="895693"/>
                    <a:pt x="211437" y="897576"/>
                    <a:pt x="222795" y="892708"/>
                  </a:cubicBezTo>
                  <a:cubicBezTo>
                    <a:pt x="238858" y="885824"/>
                    <a:pt x="254514" y="877932"/>
                    <a:pt x="269687" y="869262"/>
                  </a:cubicBezTo>
                  <a:cubicBezTo>
                    <a:pt x="281920" y="862272"/>
                    <a:pt x="293392" y="854005"/>
                    <a:pt x="304857" y="845816"/>
                  </a:cubicBezTo>
                  <a:cubicBezTo>
                    <a:pt x="320756" y="834460"/>
                    <a:pt x="334785" y="820341"/>
                    <a:pt x="351749" y="810647"/>
                  </a:cubicBezTo>
                  <a:cubicBezTo>
                    <a:pt x="362478" y="804516"/>
                    <a:pt x="375195" y="802832"/>
                    <a:pt x="386918" y="798924"/>
                  </a:cubicBezTo>
                  <a:cubicBezTo>
                    <a:pt x="398641" y="787201"/>
                    <a:pt x="408292" y="772950"/>
                    <a:pt x="422087" y="763754"/>
                  </a:cubicBezTo>
                  <a:cubicBezTo>
                    <a:pt x="432369" y="756899"/>
                    <a:pt x="446204" y="757557"/>
                    <a:pt x="457257" y="752031"/>
                  </a:cubicBezTo>
                  <a:cubicBezTo>
                    <a:pt x="469859" y="745730"/>
                    <a:pt x="479234" y="733532"/>
                    <a:pt x="492426" y="728585"/>
                  </a:cubicBezTo>
                  <a:cubicBezTo>
                    <a:pt x="511083" y="721589"/>
                    <a:pt x="531818" y="722105"/>
                    <a:pt x="551041" y="716862"/>
                  </a:cubicBezTo>
                  <a:cubicBezTo>
                    <a:pt x="574885" y="710359"/>
                    <a:pt x="597934" y="701231"/>
                    <a:pt x="621380" y="693416"/>
                  </a:cubicBezTo>
                  <a:lnTo>
                    <a:pt x="691718" y="669970"/>
                  </a:lnTo>
                  <a:lnTo>
                    <a:pt x="726887" y="658247"/>
                  </a:lnTo>
                  <a:lnTo>
                    <a:pt x="2016426" y="669970"/>
                  </a:lnTo>
                  <a:cubicBezTo>
                    <a:pt x="2074760" y="671453"/>
                    <a:pt x="2109809" y="693215"/>
                    <a:pt x="2157103" y="716862"/>
                  </a:cubicBezTo>
                  <a:cubicBezTo>
                    <a:pt x="2192272" y="712954"/>
                    <a:pt x="2227314" y="707660"/>
                    <a:pt x="2262610" y="705139"/>
                  </a:cubicBezTo>
                  <a:cubicBezTo>
                    <a:pt x="2336770" y="699842"/>
                    <a:pt x="2411305" y="700147"/>
                    <a:pt x="2485349" y="693416"/>
                  </a:cubicBezTo>
                  <a:cubicBezTo>
                    <a:pt x="2497655" y="692297"/>
                    <a:pt x="2508530" y="684690"/>
                    <a:pt x="2520518" y="681693"/>
                  </a:cubicBezTo>
                  <a:cubicBezTo>
                    <a:pt x="2539849" y="676860"/>
                    <a:pt x="2559247" y="671213"/>
                    <a:pt x="2579134" y="669970"/>
                  </a:cubicBezTo>
                  <a:cubicBezTo>
                    <a:pt x="2684508" y="663384"/>
                    <a:pt x="2790149" y="662155"/>
                    <a:pt x="2895657" y="658247"/>
                  </a:cubicBezTo>
                  <a:cubicBezTo>
                    <a:pt x="2988545" y="627284"/>
                    <a:pt x="2941617" y="638864"/>
                    <a:pt x="3036334" y="623078"/>
                  </a:cubicBezTo>
                  <a:cubicBezTo>
                    <a:pt x="3051965" y="615262"/>
                    <a:pt x="3066863" y="605767"/>
                    <a:pt x="3083226" y="599631"/>
                  </a:cubicBezTo>
                  <a:cubicBezTo>
                    <a:pt x="3098312" y="593974"/>
                    <a:pt x="3115309" y="594255"/>
                    <a:pt x="3130118" y="587908"/>
                  </a:cubicBezTo>
                  <a:cubicBezTo>
                    <a:pt x="3143068" y="582358"/>
                    <a:pt x="3152337" y="570012"/>
                    <a:pt x="3165287" y="564462"/>
                  </a:cubicBezTo>
                  <a:cubicBezTo>
                    <a:pt x="3180096" y="558115"/>
                    <a:pt x="3196747" y="557369"/>
                    <a:pt x="3212180" y="552739"/>
                  </a:cubicBezTo>
                  <a:cubicBezTo>
                    <a:pt x="3212185" y="552737"/>
                    <a:pt x="3300100" y="523432"/>
                    <a:pt x="3317687" y="517570"/>
                  </a:cubicBezTo>
                  <a:lnTo>
                    <a:pt x="3423195" y="482401"/>
                  </a:lnTo>
                  <a:cubicBezTo>
                    <a:pt x="3434918" y="478493"/>
                    <a:pt x="3446158" y="472605"/>
                    <a:pt x="3458364" y="470678"/>
                  </a:cubicBezTo>
                  <a:lnTo>
                    <a:pt x="3681103" y="435508"/>
                  </a:lnTo>
                  <a:lnTo>
                    <a:pt x="3751441" y="423785"/>
                  </a:lnTo>
                  <a:cubicBezTo>
                    <a:pt x="3767072" y="415970"/>
                    <a:pt x="3782271" y="407223"/>
                    <a:pt x="3798334" y="400339"/>
                  </a:cubicBezTo>
                  <a:cubicBezTo>
                    <a:pt x="3809692" y="395471"/>
                    <a:pt x="3822701" y="394617"/>
                    <a:pt x="3833503" y="388616"/>
                  </a:cubicBezTo>
                  <a:cubicBezTo>
                    <a:pt x="3858136" y="374931"/>
                    <a:pt x="3903841" y="341724"/>
                    <a:pt x="3903841" y="341724"/>
                  </a:cubicBezTo>
                  <a:cubicBezTo>
                    <a:pt x="3926663" y="273256"/>
                    <a:pt x="3897707" y="336134"/>
                    <a:pt x="3950734" y="283108"/>
                  </a:cubicBezTo>
                  <a:cubicBezTo>
                    <a:pt x="4006071" y="227772"/>
                    <a:pt x="3947766" y="269975"/>
                    <a:pt x="3985903" y="212770"/>
                  </a:cubicBezTo>
                  <a:cubicBezTo>
                    <a:pt x="3995099" y="198976"/>
                    <a:pt x="4006678" y="185826"/>
                    <a:pt x="4021072" y="177601"/>
                  </a:cubicBezTo>
                  <a:cubicBezTo>
                    <a:pt x="4035061" y="169607"/>
                    <a:pt x="4026933" y="142431"/>
                    <a:pt x="4067964" y="130708"/>
                  </a:cubicBezTo>
                  <a:close/>
                </a:path>
              </a:pathLst>
            </a:cu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4" name="Округлена прямокутна виноска 23"/>
          <p:cNvSpPr/>
          <p:nvPr/>
        </p:nvSpPr>
        <p:spPr>
          <a:xfrm>
            <a:off x="1344461" y="5304241"/>
            <a:ext cx="7407496" cy="1421980"/>
          </a:xfrm>
          <a:prstGeom prst="wedgeRoundRectCallout">
            <a:avLst>
              <a:gd name="adj1" fmla="val -57072"/>
              <a:gd name="adj2" fmla="val -57850"/>
              <a:gd name="adj3" fmla="val 16667"/>
            </a:avLst>
          </a:prstGeom>
          <a:solidFill>
            <a:schemeClr val="bg1">
              <a:lumMod val="95000"/>
            </a:schemeClr>
          </a:solidFill>
          <a:ln w="28575">
            <a:noFill/>
            <a:prstDash val="solid"/>
          </a:ln>
          <a:effectLst>
            <a:softEdge rad="3175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положення щодо 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невиснажливого та раціонального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використання лісових 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ресурсів, збереження </a:t>
            </a:r>
            <a:r>
              <a:rPr lang="uk-UA" dirty="0" err="1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біорізноманіття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застосування екологічно безпечних 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технологій, адаптивної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системи 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планування,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системи моніторингу 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лісів, багатоцільового лісокористування та ін.</a:t>
            </a:r>
            <a:endParaRPr lang="uk-U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круглена прямокутна виноска 25"/>
          <p:cNvSpPr/>
          <p:nvPr/>
        </p:nvSpPr>
        <p:spPr>
          <a:xfrm>
            <a:off x="2483768" y="1529741"/>
            <a:ext cx="6582594" cy="939224"/>
          </a:xfrm>
          <a:prstGeom prst="wedgeRoundRectCallout">
            <a:avLst>
              <a:gd name="adj1" fmla="val -3380"/>
              <a:gd name="adj2" fmla="val -81572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визначення принципів, інструментів та механізмів формування й реалізації державної політики у сфері лісового господарства на засадах сталого </a:t>
            </a:r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розвитку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9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977476"/>
            <a:ext cx="30041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Лісова політика щодо форм власності на ліси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3262490" y="1097667"/>
            <a:ext cx="5681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Стаття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Про державну підтримку лісів всіх форм власності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61618" y="4873973"/>
            <a:ext cx="7529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Стаття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Про пріоритет державної форми власності на ліси 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02387992"/>
              </p:ext>
            </p:extLst>
          </p:nvPr>
        </p:nvGraphicFramePr>
        <p:xfrm>
          <a:off x="899592" y="2010883"/>
          <a:ext cx="7825407" cy="2618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круглена прямокутна виноска 7"/>
          <p:cNvSpPr/>
          <p:nvPr/>
        </p:nvSpPr>
        <p:spPr>
          <a:xfrm>
            <a:off x="91545" y="5494541"/>
            <a:ext cx="3763612" cy="1030803"/>
          </a:xfrm>
          <a:prstGeom prst="wedgeRoundRectCallout">
            <a:avLst>
              <a:gd name="adj1" fmla="val 11467"/>
              <a:gd name="adj2" fmla="val -68861"/>
              <a:gd name="adj3" fmla="val 16667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орієнтація лісової політики на збереження пріоритету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держав-</a:t>
            </a:r>
            <a:r>
              <a:rPr lang="uk-UA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ної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форми власності на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ліси</a:t>
            </a:r>
            <a:endParaRPr lang="uk-UA" dirty="0"/>
          </a:p>
        </p:txBody>
      </p:sp>
      <p:sp>
        <p:nvSpPr>
          <p:cNvPr id="9" name="Округлена прямокутна виноска 8"/>
          <p:cNvSpPr/>
          <p:nvPr/>
        </p:nvSpPr>
        <p:spPr>
          <a:xfrm>
            <a:off x="4026197" y="5487452"/>
            <a:ext cx="5020335" cy="1037892"/>
          </a:xfrm>
          <a:prstGeom prst="wedgeRoundRectCallout">
            <a:avLst>
              <a:gd name="adj1" fmla="val -38633"/>
              <a:gd name="adj2" fmla="val -73664"/>
              <a:gd name="adj3" fmla="val 16667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неможливість передавання цілісних майнових комплексів державних лісогосподарських підприємств чи земель державного лісового фонду у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концесію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064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0" y="977476"/>
            <a:ext cx="30041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Інструменти національної лісової політики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3262490" y="1097667"/>
            <a:ext cx="5681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Стаття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Рівні інструментів національної лісової політики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78804774"/>
              </p:ext>
            </p:extLst>
          </p:nvPr>
        </p:nvGraphicFramePr>
        <p:xfrm>
          <a:off x="258380" y="1993138"/>
          <a:ext cx="8885620" cy="4244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-1" y="899542"/>
            <a:ext cx="45560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держави у формуванні та реалізації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лісової політики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093987" y="847724"/>
            <a:ext cx="38053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Стаття 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Функції держави у формуванні та реалізації лісової політики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65989747"/>
              </p:ext>
            </p:extLst>
          </p:nvPr>
        </p:nvGraphicFramePr>
        <p:xfrm>
          <a:off x="5108795" y="1771054"/>
          <a:ext cx="3809564" cy="1546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кутник 6"/>
          <p:cNvSpPr/>
          <p:nvPr/>
        </p:nvSpPr>
        <p:spPr>
          <a:xfrm>
            <a:off x="139884" y="3607743"/>
            <a:ext cx="3317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Стаття 9. Принципи формування державних інституцій, відповідальних за ліси</a:t>
            </a: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0" y="1994305"/>
            <a:ext cx="48324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630555" algn="l"/>
              </a:tabLst>
            </a:pP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розділення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функцій держави у формуванні та реалізації лісової політики між різними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інституціями</a:t>
            </a:r>
            <a:endParaRPr lang="uk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4355976" y="3865718"/>
            <a:ext cx="4415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tabLst>
                <a:tab pos="630555" algn="l"/>
              </a:tabLst>
            </a:pP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відсутність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дублювання функцій між різними державними органами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влади</a:t>
            </a:r>
            <a:endParaRPr lang="uk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0" y="5263671"/>
            <a:ext cx="4830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Стаття 10.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 державні лісогосподарські підприємства</a:t>
            </a:r>
            <a:endParaRPr lang="uk-UA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4425082" y="5202181"/>
            <a:ext cx="4587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Стаття 11.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 комунальні лісогосподарські підприємства</a:t>
            </a:r>
            <a:endParaRPr lang="uk-UA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1915789" y="5992714"/>
            <a:ext cx="50183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Стаття 12.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 приватні лісогосподарські підприємства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трілка вправо 15"/>
          <p:cNvSpPr/>
          <p:nvPr/>
        </p:nvSpPr>
        <p:spPr>
          <a:xfrm rot="17848865">
            <a:off x="1851284" y="3132359"/>
            <a:ext cx="652331" cy="238952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Стрілка вправо 16"/>
          <p:cNvSpPr/>
          <p:nvPr/>
        </p:nvSpPr>
        <p:spPr>
          <a:xfrm>
            <a:off x="3688619" y="4069407"/>
            <a:ext cx="652331" cy="238952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5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-1" y="899542"/>
            <a:ext cx="7812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Економічні аспекти лісової політики (стаття 13)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066504255"/>
              </p:ext>
            </p:extLst>
          </p:nvPr>
        </p:nvGraphicFramePr>
        <p:xfrm>
          <a:off x="187268" y="1412776"/>
          <a:ext cx="8640960" cy="4995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258380" y="316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 ПРОЕКТУ ЗАКОНУ «НАЦІОНАЛЬНА ЛІСОВА ПОЛІТИКА»</a:t>
            </a:r>
            <a:endParaRPr lang="uk-UA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-1" y="899542"/>
            <a:ext cx="7812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</a:t>
            </a:r>
            <a:r>
              <a:rPr lang="uk-U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Екологічні аспекти лісової політики (статті 14 - 17)</a:t>
            </a:r>
            <a:endParaRPr lang="uk-UA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86449120"/>
              </p:ext>
            </p:extLst>
          </p:nvPr>
        </p:nvGraphicFramePr>
        <p:xfrm>
          <a:off x="289190" y="1484784"/>
          <a:ext cx="8640960" cy="4923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Місце для номера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z="140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4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945</Words>
  <Application>Microsoft Office PowerPoint</Application>
  <PresentationFormat>Екран (4:3)</PresentationFormat>
  <Paragraphs>115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Вестибюль</vt:lpstr>
      <vt:lpstr>Основи лісової політики України</vt:lpstr>
      <vt:lpstr>РОЗРОБЛЕННЯ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ЗМІСТ ПРОЕКТУ ЗАКОНУ «НАЦІОНАЛЬНА ЛІСОВА ПОЛІТИКА»</vt:lpstr>
      <vt:lpstr>РОЗРОБЛЕННЯ ПРОЕКТУ ЗАКОНУ «НАЦІОНАЛЬНА ЛІСОВА ПОЛІТИКА»</vt:lpstr>
      <vt:lpstr>РОЗРОБНИКИ ПРОЕКТУ ЗАКОНУ «НАЦІОНАЛЬНА ЛІСОВА ПОЛІТИКА»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лісової політики України</dc:title>
  <dc:creator>Sara Yasmeen (Wipro Technologies)</dc:creator>
  <cp:lastModifiedBy>sekretar</cp:lastModifiedBy>
  <cp:revision>62</cp:revision>
  <dcterms:created xsi:type="dcterms:W3CDTF">2010-02-23T11:30:32Z</dcterms:created>
  <dcterms:modified xsi:type="dcterms:W3CDTF">2019-09-09T11:41:46Z</dcterms:modified>
</cp:coreProperties>
</file>