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tiff" ContentType="image/tiff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11" r:id="rId1"/>
    <p:sldMasterId id="2147484527" r:id="rId2"/>
    <p:sldMasterId id="2147484544" r:id="rId3"/>
  </p:sldMasterIdLst>
  <p:notesMasterIdLst>
    <p:notesMasterId r:id="rId16"/>
  </p:notesMasterIdLst>
  <p:sldIdLst>
    <p:sldId id="354" r:id="rId4"/>
    <p:sldId id="357" r:id="rId5"/>
    <p:sldId id="389" r:id="rId6"/>
    <p:sldId id="384" r:id="rId7"/>
    <p:sldId id="387" r:id="rId8"/>
    <p:sldId id="367" r:id="rId9"/>
    <p:sldId id="379" r:id="rId10"/>
    <p:sldId id="388" r:id="rId11"/>
    <p:sldId id="382" r:id="rId12"/>
    <p:sldId id="383" r:id="rId13"/>
    <p:sldId id="380" r:id="rId14"/>
    <p:sldId id="386" r:id="rId15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FFCC"/>
    <a:srgbClr val="00641F"/>
    <a:srgbClr val="003600"/>
    <a:srgbClr val="92D050"/>
    <a:srgbClr val="FFFF66"/>
    <a:srgbClr val="CCFFCC"/>
    <a:srgbClr val="CCFF99"/>
    <a:srgbClr val="CCE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4605" autoAdjust="0"/>
    <p:restoredTop sz="96085" autoAdjust="0"/>
  </p:normalViewPr>
  <p:slideViewPr>
    <p:cSldViewPr snapToGrid="0">
      <p:cViewPr>
        <p:scale>
          <a:sx n="80" d="100"/>
          <a:sy n="80" d="100"/>
        </p:scale>
        <p:origin x="-1200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6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pcz\Documents\&#1076;&#1080;&#1072;&#1075;&#1088;&#1072;&#1084;&#1080;-&#1090;&#1072;&#1073;&#1083;&#1080;&#1094;&#1080;\&#1074;&#1089;&#1080;&#1093;&#1072;&#1085;&#1085;&#110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26"/>
  <c:chart>
    <c:autoTitleDeleted val="1"/>
    <c:plotArea>
      <c:layout>
        <c:manualLayout>
          <c:layoutTarget val="inner"/>
          <c:xMode val="edge"/>
          <c:yMode val="edge"/>
          <c:x val="1.5583712087070673E-2"/>
          <c:y val="0"/>
          <c:w val="0.94899876044231413"/>
          <c:h val="0.84337830336776554"/>
        </c:manualLayout>
      </c:layout>
      <c:barChart>
        <c:barDir val="col"/>
        <c:grouping val="clustered"/>
        <c:ser>
          <c:idx val="1"/>
          <c:order val="0"/>
          <c:tx>
            <c:strRef>
              <c:f>'2018'!$B$6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scene3d>
              <a:camera prst="orthographicFront"/>
              <a:lightRig rig="twoPt" dir="t">
                <a:rot lat="0" lon="0" rev="5400000"/>
              </a:lightRig>
            </a:scene3d>
            <a:sp3d prstMaterial="softmetal">
              <a:bevelT w="190500" h="25400" prst="coolSlant"/>
            </a:sp3d>
          </c:spPr>
          <c:dLbls>
            <c:dLbl>
              <c:idx val="4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uk-UA"/>
                </a:p>
              </c:txPr>
            </c:dLbl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uk-UA"/>
              </a:p>
            </c:txPr>
            <c:showVal val="1"/>
          </c:dLbls>
          <c:cat>
            <c:strRef>
              <c:f>'2018'!$A$1:$A$5</c:f>
              <c:strCache>
                <c:ptCount val="5"/>
                <c:pt idx="0">
                  <c:v>Загальна площа всихання</c:v>
                </c:pt>
                <c:pt idx="1">
                  <c:v>сосна</c:v>
                </c:pt>
                <c:pt idx="2">
                  <c:v>ялина</c:v>
                </c:pt>
                <c:pt idx="3">
                  <c:v>дуб</c:v>
                </c:pt>
                <c:pt idx="4">
                  <c:v>інші породи </c:v>
                </c:pt>
              </c:strCache>
            </c:strRef>
          </c:cat>
          <c:val>
            <c:numRef>
              <c:f>'2018'!$B$1:$B$5</c:f>
              <c:numCache>
                <c:formatCode>General</c:formatCode>
                <c:ptCount val="5"/>
                <c:pt idx="0">
                  <c:v>393</c:v>
                </c:pt>
                <c:pt idx="1">
                  <c:v>198</c:v>
                </c:pt>
                <c:pt idx="2">
                  <c:v>31</c:v>
                </c:pt>
                <c:pt idx="3">
                  <c:v>99</c:v>
                </c:pt>
                <c:pt idx="4">
                  <c:v>65</c:v>
                </c:pt>
              </c:numCache>
            </c:numRef>
          </c:val>
        </c:ser>
        <c:ser>
          <c:idx val="0"/>
          <c:order val="1"/>
          <c:tx>
            <c:strRef>
              <c:f>'2018'!$C$6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CC9900"/>
            </a:solidFill>
            <a:scene3d>
              <a:camera prst="orthographicFront"/>
              <a:lightRig rig="twoPt" dir="t">
                <a:rot lat="0" lon="0" rev="5400000"/>
              </a:lightRig>
            </a:scene3d>
            <a:sp3d prstMaterial="softmetal">
              <a:bevelT w="190500" h="25400" prst="coolSlant"/>
            </a:sp3d>
          </c:spPr>
          <c:dLbls>
            <c:dLbl>
              <c:idx val="4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uk-UA"/>
                </a:p>
              </c:txPr>
            </c:dLbl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uk-UA"/>
              </a:p>
            </c:txPr>
            <c:showVal val="1"/>
          </c:dLbls>
          <c:cat>
            <c:strRef>
              <c:f>'2018'!$A$1:$A$5</c:f>
              <c:strCache>
                <c:ptCount val="5"/>
                <c:pt idx="0">
                  <c:v>Загальна площа всихання</c:v>
                </c:pt>
                <c:pt idx="1">
                  <c:v>сосна</c:v>
                </c:pt>
                <c:pt idx="2">
                  <c:v>ялина</c:v>
                </c:pt>
                <c:pt idx="3">
                  <c:v>дуб</c:v>
                </c:pt>
                <c:pt idx="4">
                  <c:v>інші породи </c:v>
                </c:pt>
              </c:strCache>
            </c:strRef>
          </c:cat>
          <c:val>
            <c:numRef>
              <c:f>'2018'!$C$1:$C$5</c:f>
              <c:numCache>
                <c:formatCode>General</c:formatCode>
                <c:ptCount val="5"/>
                <c:pt idx="0">
                  <c:v>414</c:v>
                </c:pt>
                <c:pt idx="1">
                  <c:v>222</c:v>
                </c:pt>
                <c:pt idx="2">
                  <c:v>27</c:v>
                </c:pt>
                <c:pt idx="3">
                  <c:v>101</c:v>
                </c:pt>
                <c:pt idx="4">
                  <c:v>64</c:v>
                </c:pt>
              </c:numCache>
            </c:numRef>
          </c:val>
        </c:ser>
        <c:dLbls>
          <c:showVal val="1"/>
        </c:dLbls>
        <c:gapWidth val="108"/>
        <c:overlap val="-2"/>
        <c:axId val="82556416"/>
        <c:axId val="82557952"/>
      </c:barChart>
      <c:catAx>
        <c:axId val="8255641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defRPr>
            </a:pPr>
            <a:endParaRPr lang="uk-UA"/>
          </a:p>
        </c:txPr>
        <c:crossAx val="82557952"/>
        <c:crosses val="autoZero"/>
        <c:auto val="1"/>
        <c:lblAlgn val="ctr"/>
        <c:lblOffset val="100"/>
      </c:catAx>
      <c:valAx>
        <c:axId val="82557952"/>
        <c:scaling>
          <c:orientation val="minMax"/>
        </c:scaling>
        <c:delete val="1"/>
        <c:axPos val="l"/>
        <c:numFmt formatCode="General" sourceLinked="1"/>
        <c:tickLblPos val="none"/>
        <c:crossAx val="8255641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7457509006649351"/>
          <c:y val="0.37450454904205616"/>
          <c:w val="0.19134801675232327"/>
          <c:h val="7.642976088257486E-2"/>
        </c:manualLayout>
      </c:layout>
      <c:txPr>
        <a:bodyPr/>
        <a:lstStyle/>
        <a:p>
          <a:pPr>
            <a:defRPr sz="2000">
              <a:latin typeface="Candara" pitchFamily="34" charset="0"/>
            </a:defRPr>
          </a:pPr>
          <a:endParaRPr lang="uk-UA"/>
        </a:p>
      </c:txPr>
    </c:legend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C262A3-7B56-46A1-BD1D-872AFB88BC3B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67E43B8-AE4B-44E5-A35F-2DB174C489A4}">
      <dgm:prSet/>
      <dgm:spPr/>
      <dgm:t>
        <a:bodyPr/>
        <a:lstStyle/>
        <a:p>
          <a:pPr rtl="0"/>
          <a:r>
            <a:rPr lang="uk-UA" dirty="0" smtClean="0"/>
            <a:t>Лісова політика</a:t>
          </a:r>
          <a:endParaRPr lang="uk-UA" dirty="0"/>
        </a:p>
      </dgm:t>
    </dgm:pt>
    <dgm:pt modelId="{8912750F-0909-4C2F-875C-D0159C7ABAF4}" type="parTrans" cxnId="{F5FA45B7-2BF3-42BD-BC09-13A973B406B7}">
      <dgm:prSet/>
      <dgm:spPr/>
      <dgm:t>
        <a:bodyPr/>
        <a:lstStyle/>
        <a:p>
          <a:endParaRPr lang="uk-UA"/>
        </a:p>
      </dgm:t>
    </dgm:pt>
    <dgm:pt modelId="{B12CF86E-5366-40F5-BA31-6D142F21EA11}" type="sibTrans" cxnId="{F5FA45B7-2BF3-42BD-BC09-13A973B406B7}">
      <dgm:prSet/>
      <dgm:spPr/>
      <dgm:t>
        <a:bodyPr/>
        <a:lstStyle/>
        <a:p>
          <a:endParaRPr lang="uk-UA"/>
        </a:p>
      </dgm:t>
    </dgm:pt>
    <dgm:pt modelId="{0FCD8B00-A9CC-4BE1-B5C0-FFEA67FEBCB2}">
      <dgm:prSet/>
      <dgm:spPr/>
      <dgm:t>
        <a:bodyPr/>
        <a:lstStyle/>
        <a:p>
          <a:pPr rtl="0"/>
          <a:r>
            <a:rPr lang="uk-UA" dirty="0" smtClean="0"/>
            <a:t>Принципи державного управління та фінансування</a:t>
          </a:r>
          <a:endParaRPr lang="uk-UA" dirty="0"/>
        </a:p>
      </dgm:t>
    </dgm:pt>
    <dgm:pt modelId="{B4C70A2B-770A-4403-8403-69BA6A0E6942}" type="parTrans" cxnId="{707F89BE-0478-4C17-A680-99D840DE7FF5}">
      <dgm:prSet/>
      <dgm:spPr/>
      <dgm:t>
        <a:bodyPr/>
        <a:lstStyle/>
        <a:p>
          <a:endParaRPr lang="uk-UA"/>
        </a:p>
      </dgm:t>
    </dgm:pt>
    <dgm:pt modelId="{831BD7C3-A668-48CE-8F8E-CD6A09BFD340}" type="sibTrans" cxnId="{707F89BE-0478-4C17-A680-99D840DE7FF5}">
      <dgm:prSet/>
      <dgm:spPr/>
      <dgm:t>
        <a:bodyPr/>
        <a:lstStyle/>
        <a:p>
          <a:endParaRPr lang="uk-UA"/>
        </a:p>
      </dgm:t>
    </dgm:pt>
    <dgm:pt modelId="{56902459-653F-4990-815F-B8A86BD1F098}">
      <dgm:prSet/>
      <dgm:spPr/>
      <dgm:t>
        <a:bodyPr/>
        <a:lstStyle/>
        <a:p>
          <a:pPr rtl="0"/>
          <a:r>
            <a:rPr lang="uk-UA" dirty="0" smtClean="0"/>
            <a:t>Пріоритетні функції лісів та лісового господарства </a:t>
          </a:r>
          <a:endParaRPr lang="uk-UA" dirty="0"/>
        </a:p>
      </dgm:t>
    </dgm:pt>
    <dgm:pt modelId="{3D973BE4-54F7-44CC-8B44-B25E5629611D}" type="parTrans" cxnId="{3344BB43-D58D-4A92-8291-8A96AC408C59}">
      <dgm:prSet/>
      <dgm:spPr/>
      <dgm:t>
        <a:bodyPr/>
        <a:lstStyle/>
        <a:p>
          <a:endParaRPr lang="uk-UA"/>
        </a:p>
      </dgm:t>
    </dgm:pt>
    <dgm:pt modelId="{5890C3B6-F81E-4820-BAFC-46E8E7529442}" type="sibTrans" cxnId="{3344BB43-D58D-4A92-8291-8A96AC408C59}">
      <dgm:prSet/>
      <dgm:spPr/>
      <dgm:t>
        <a:bodyPr/>
        <a:lstStyle/>
        <a:p>
          <a:endParaRPr lang="uk-UA"/>
        </a:p>
      </dgm:t>
    </dgm:pt>
    <dgm:pt modelId="{500F2156-216E-4EBB-A7A1-569A06CF9A01}">
      <dgm:prSet/>
      <dgm:spPr/>
      <dgm:t>
        <a:bodyPr/>
        <a:lstStyle/>
        <a:p>
          <a:pPr rtl="0"/>
          <a:r>
            <a:rPr lang="uk-UA" dirty="0" smtClean="0"/>
            <a:t>Напрямки розвитку лісового господарства</a:t>
          </a:r>
          <a:endParaRPr lang="uk-UA" dirty="0"/>
        </a:p>
      </dgm:t>
    </dgm:pt>
    <dgm:pt modelId="{1EBFC362-9819-4BF7-AB43-780D7595EAC7}" type="parTrans" cxnId="{D7BB459B-BCD8-4023-B3A6-53EBCA9F8E74}">
      <dgm:prSet/>
      <dgm:spPr/>
      <dgm:t>
        <a:bodyPr/>
        <a:lstStyle/>
        <a:p>
          <a:endParaRPr lang="uk-UA"/>
        </a:p>
      </dgm:t>
    </dgm:pt>
    <dgm:pt modelId="{728D2256-FFD5-4998-A9BD-0F0BB28F10B6}" type="sibTrans" cxnId="{D7BB459B-BCD8-4023-B3A6-53EBCA9F8E74}">
      <dgm:prSet/>
      <dgm:spPr/>
      <dgm:t>
        <a:bodyPr/>
        <a:lstStyle/>
        <a:p>
          <a:endParaRPr lang="uk-UA"/>
        </a:p>
      </dgm:t>
    </dgm:pt>
    <dgm:pt modelId="{C48D0572-883A-48E3-8B9C-0EB3AD6C5E6F}">
      <dgm:prSet/>
      <dgm:spPr/>
      <dgm:t>
        <a:bodyPr/>
        <a:lstStyle/>
        <a:p>
          <a:pPr rtl="0"/>
          <a:r>
            <a:rPr lang="uk-UA" dirty="0" smtClean="0"/>
            <a:t>Основи формування власності на ліс</a:t>
          </a:r>
          <a:endParaRPr lang="uk-UA" dirty="0"/>
        </a:p>
      </dgm:t>
    </dgm:pt>
    <dgm:pt modelId="{970B1056-2998-42C3-B977-D6681DCD71F8}" type="parTrans" cxnId="{5FBF977B-D76C-433D-A583-8C34ED098B58}">
      <dgm:prSet/>
      <dgm:spPr/>
      <dgm:t>
        <a:bodyPr/>
        <a:lstStyle/>
        <a:p>
          <a:endParaRPr lang="uk-UA"/>
        </a:p>
      </dgm:t>
    </dgm:pt>
    <dgm:pt modelId="{874BFA9B-1417-448A-96D1-BC4966867F46}" type="sibTrans" cxnId="{5FBF977B-D76C-433D-A583-8C34ED098B58}">
      <dgm:prSet/>
      <dgm:spPr/>
      <dgm:t>
        <a:bodyPr/>
        <a:lstStyle/>
        <a:p>
          <a:endParaRPr lang="uk-UA"/>
        </a:p>
      </dgm:t>
    </dgm:pt>
    <dgm:pt modelId="{FDAF9100-48E9-4A55-B5AA-6B6EF34B5B92}" type="pres">
      <dgm:prSet presAssocID="{65C262A3-7B56-46A1-BD1D-872AFB88BC3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E8647F9-C2A3-4611-91E1-8732886552A6}" type="pres">
      <dgm:prSet presAssocID="{E67E43B8-AE4B-44E5-A35F-2DB174C489A4}" presName="centerShape" presStyleLbl="node0" presStyleIdx="0" presStyleCnt="1"/>
      <dgm:spPr/>
      <dgm:t>
        <a:bodyPr/>
        <a:lstStyle/>
        <a:p>
          <a:endParaRPr lang="uk-UA"/>
        </a:p>
      </dgm:t>
    </dgm:pt>
    <dgm:pt modelId="{9F353D34-A2B4-48FF-A0D5-81EEB5CEBC71}" type="pres">
      <dgm:prSet presAssocID="{970B1056-2998-42C3-B977-D6681DCD71F8}" presName="parTrans" presStyleLbl="bgSibTrans2D1" presStyleIdx="0" presStyleCnt="4"/>
      <dgm:spPr/>
      <dgm:t>
        <a:bodyPr/>
        <a:lstStyle/>
        <a:p>
          <a:endParaRPr lang="uk-UA"/>
        </a:p>
      </dgm:t>
    </dgm:pt>
    <dgm:pt modelId="{C960146B-9C8C-41DC-BA05-D858FBD88990}" type="pres">
      <dgm:prSet presAssocID="{C48D0572-883A-48E3-8B9C-0EB3AD6C5E6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6C726DE-40B5-4D9A-8033-D786DE55D6A3}" type="pres">
      <dgm:prSet presAssocID="{B4C70A2B-770A-4403-8403-69BA6A0E6942}" presName="parTrans" presStyleLbl="bgSibTrans2D1" presStyleIdx="1" presStyleCnt="4"/>
      <dgm:spPr/>
      <dgm:t>
        <a:bodyPr/>
        <a:lstStyle/>
        <a:p>
          <a:endParaRPr lang="uk-UA"/>
        </a:p>
      </dgm:t>
    </dgm:pt>
    <dgm:pt modelId="{4F8F84FC-CB47-4374-8B2B-FC4DA51AA9B4}" type="pres">
      <dgm:prSet presAssocID="{0FCD8B00-A9CC-4BE1-B5C0-FFEA67FEBCB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C048872-769C-461C-9DF9-F5D50717261C}" type="pres">
      <dgm:prSet presAssocID="{3D973BE4-54F7-44CC-8B44-B25E5629611D}" presName="parTrans" presStyleLbl="bgSibTrans2D1" presStyleIdx="2" presStyleCnt="4"/>
      <dgm:spPr/>
      <dgm:t>
        <a:bodyPr/>
        <a:lstStyle/>
        <a:p>
          <a:endParaRPr lang="uk-UA"/>
        </a:p>
      </dgm:t>
    </dgm:pt>
    <dgm:pt modelId="{80772464-7166-4913-8173-6345C07844D2}" type="pres">
      <dgm:prSet presAssocID="{56902459-653F-4990-815F-B8A86BD1F09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14383ED-7F61-409D-9C5C-4AF22B7C9CFB}" type="pres">
      <dgm:prSet presAssocID="{1EBFC362-9819-4BF7-AB43-780D7595EAC7}" presName="parTrans" presStyleLbl="bgSibTrans2D1" presStyleIdx="3" presStyleCnt="4"/>
      <dgm:spPr/>
      <dgm:t>
        <a:bodyPr/>
        <a:lstStyle/>
        <a:p>
          <a:endParaRPr lang="uk-UA"/>
        </a:p>
      </dgm:t>
    </dgm:pt>
    <dgm:pt modelId="{6C49D02E-5D63-4410-9DA6-F3FDB3134474}" type="pres">
      <dgm:prSet presAssocID="{500F2156-216E-4EBB-A7A1-569A06CF9A0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9897332-B33C-442C-88F8-FC7B5A947A3B}" type="presOf" srcId="{B4C70A2B-770A-4403-8403-69BA6A0E6942}" destId="{A6C726DE-40B5-4D9A-8033-D786DE55D6A3}" srcOrd="0" destOrd="0" presId="urn:microsoft.com/office/officeart/2005/8/layout/radial4"/>
    <dgm:cxn modelId="{985181A5-E13F-4BE8-837C-2C320D135427}" type="presOf" srcId="{E67E43B8-AE4B-44E5-A35F-2DB174C489A4}" destId="{7E8647F9-C2A3-4611-91E1-8732886552A6}" srcOrd="0" destOrd="0" presId="urn:microsoft.com/office/officeart/2005/8/layout/radial4"/>
    <dgm:cxn modelId="{3C8AD6CD-7EC7-4E7C-B98A-B1474714F846}" type="presOf" srcId="{C48D0572-883A-48E3-8B9C-0EB3AD6C5E6F}" destId="{C960146B-9C8C-41DC-BA05-D858FBD88990}" srcOrd="0" destOrd="0" presId="urn:microsoft.com/office/officeart/2005/8/layout/radial4"/>
    <dgm:cxn modelId="{5FBF977B-D76C-433D-A583-8C34ED098B58}" srcId="{E67E43B8-AE4B-44E5-A35F-2DB174C489A4}" destId="{C48D0572-883A-48E3-8B9C-0EB3AD6C5E6F}" srcOrd="0" destOrd="0" parTransId="{970B1056-2998-42C3-B977-D6681DCD71F8}" sibTransId="{874BFA9B-1417-448A-96D1-BC4966867F46}"/>
    <dgm:cxn modelId="{D7BB459B-BCD8-4023-B3A6-53EBCA9F8E74}" srcId="{E67E43B8-AE4B-44E5-A35F-2DB174C489A4}" destId="{500F2156-216E-4EBB-A7A1-569A06CF9A01}" srcOrd="3" destOrd="0" parTransId="{1EBFC362-9819-4BF7-AB43-780D7595EAC7}" sibTransId="{728D2256-FFD5-4998-A9BD-0F0BB28F10B6}"/>
    <dgm:cxn modelId="{707F89BE-0478-4C17-A680-99D840DE7FF5}" srcId="{E67E43B8-AE4B-44E5-A35F-2DB174C489A4}" destId="{0FCD8B00-A9CC-4BE1-B5C0-FFEA67FEBCB2}" srcOrd="1" destOrd="0" parTransId="{B4C70A2B-770A-4403-8403-69BA6A0E6942}" sibTransId="{831BD7C3-A668-48CE-8F8E-CD6A09BFD340}"/>
    <dgm:cxn modelId="{86CA7C9D-8656-47D0-AC38-D0A69A67AD96}" type="presOf" srcId="{3D973BE4-54F7-44CC-8B44-B25E5629611D}" destId="{1C048872-769C-461C-9DF9-F5D50717261C}" srcOrd="0" destOrd="0" presId="urn:microsoft.com/office/officeart/2005/8/layout/radial4"/>
    <dgm:cxn modelId="{F5FA45B7-2BF3-42BD-BC09-13A973B406B7}" srcId="{65C262A3-7B56-46A1-BD1D-872AFB88BC3B}" destId="{E67E43B8-AE4B-44E5-A35F-2DB174C489A4}" srcOrd="0" destOrd="0" parTransId="{8912750F-0909-4C2F-875C-D0159C7ABAF4}" sibTransId="{B12CF86E-5366-40F5-BA31-6D142F21EA11}"/>
    <dgm:cxn modelId="{12065290-A3B9-4169-85D3-BA6B70C05794}" type="presOf" srcId="{500F2156-216E-4EBB-A7A1-569A06CF9A01}" destId="{6C49D02E-5D63-4410-9DA6-F3FDB3134474}" srcOrd="0" destOrd="0" presId="urn:microsoft.com/office/officeart/2005/8/layout/radial4"/>
    <dgm:cxn modelId="{CC71E366-2277-407B-B7DE-7EF7CC6EC030}" type="presOf" srcId="{1EBFC362-9819-4BF7-AB43-780D7595EAC7}" destId="{814383ED-7F61-409D-9C5C-4AF22B7C9CFB}" srcOrd="0" destOrd="0" presId="urn:microsoft.com/office/officeart/2005/8/layout/radial4"/>
    <dgm:cxn modelId="{3344BB43-D58D-4A92-8291-8A96AC408C59}" srcId="{E67E43B8-AE4B-44E5-A35F-2DB174C489A4}" destId="{56902459-653F-4990-815F-B8A86BD1F098}" srcOrd="2" destOrd="0" parTransId="{3D973BE4-54F7-44CC-8B44-B25E5629611D}" sibTransId="{5890C3B6-F81E-4820-BAFC-46E8E7529442}"/>
    <dgm:cxn modelId="{47FF166F-C6B9-41F9-9B87-126302552B97}" type="presOf" srcId="{970B1056-2998-42C3-B977-D6681DCD71F8}" destId="{9F353D34-A2B4-48FF-A0D5-81EEB5CEBC71}" srcOrd="0" destOrd="0" presId="urn:microsoft.com/office/officeart/2005/8/layout/radial4"/>
    <dgm:cxn modelId="{D9752876-5A72-4989-A2FF-36C05FFFE76E}" type="presOf" srcId="{65C262A3-7B56-46A1-BD1D-872AFB88BC3B}" destId="{FDAF9100-48E9-4A55-B5AA-6B6EF34B5B92}" srcOrd="0" destOrd="0" presId="urn:microsoft.com/office/officeart/2005/8/layout/radial4"/>
    <dgm:cxn modelId="{CECB041A-1A26-4B41-8C12-AB71D4029508}" type="presOf" srcId="{56902459-653F-4990-815F-B8A86BD1F098}" destId="{80772464-7166-4913-8173-6345C07844D2}" srcOrd="0" destOrd="0" presId="urn:microsoft.com/office/officeart/2005/8/layout/radial4"/>
    <dgm:cxn modelId="{B4F501B0-7E4E-4112-B3FB-2B0DE9F5316A}" type="presOf" srcId="{0FCD8B00-A9CC-4BE1-B5C0-FFEA67FEBCB2}" destId="{4F8F84FC-CB47-4374-8B2B-FC4DA51AA9B4}" srcOrd="0" destOrd="0" presId="urn:microsoft.com/office/officeart/2005/8/layout/radial4"/>
    <dgm:cxn modelId="{69640C98-88D8-48ED-9B89-EAF08A0750A1}" type="presParOf" srcId="{FDAF9100-48E9-4A55-B5AA-6B6EF34B5B92}" destId="{7E8647F9-C2A3-4611-91E1-8732886552A6}" srcOrd="0" destOrd="0" presId="urn:microsoft.com/office/officeart/2005/8/layout/radial4"/>
    <dgm:cxn modelId="{BC2EDC81-1CE7-4EC3-84A9-CC010204B0CA}" type="presParOf" srcId="{FDAF9100-48E9-4A55-B5AA-6B6EF34B5B92}" destId="{9F353D34-A2B4-48FF-A0D5-81EEB5CEBC71}" srcOrd="1" destOrd="0" presId="urn:microsoft.com/office/officeart/2005/8/layout/radial4"/>
    <dgm:cxn modelId="{9245F12C-5FDE-4A45-9D59-8CC3AC3E21A0}" type="presParOf" srcId="{FDAF9100-48E9-4A55-B5AA-6B6EF34B5B92}" destId="{C960146B-9C8C-41DC-BA05-D858FBD88990}" srcOrd="2" destOrd="0" presId="urn:microsoft.com/office/officeart/2005/8/layout/radial4"/>
    <dgm:cxn modelId="{F5BA0BF0-5A5E-4AEA-8144-479C8EDADF1F}" type="presParOf" srcId="{FDAF9100-48E9-4A55-B5AA-6B6EF34B5B92}" destId="{A6C726DE-40B5-4D9A-8033-D786DE55D6A3}" srcOrd="3" destOrd="0" presId="urn:microsoft.com/office/officeart/2005/8/layout/radial4"/>
    <dgm:cxn modelId="{196CE996-4404-4B85-AF1B-0E3D9C6A11E5}" type="presParOf" srcId="{FDAF9100-48E9-4A55-B5AA-6B6EF34B5B92}" destId="{4F8F84FC-CB47-4374-8B2B-FC4DA51AA9B4}" srcOrd="4" destOrd="0" presId="urn:microsoft.com/office/officeart/2005/8/layout/radial4"/>
    <dgm:cxn modelId="{08C0A55D-3F1D-4000-AEAB-E9808ABB04A8}" type="presParOf" srcId="{FDAF9100-48E9-4A55-B5AA-6B6EF34B5B92}" destId="{1C048872-769C-461C-9DF9-F5D50717261C}" srcOrd="5" destOrd="0" presId="urn:microsoft.com/office/officeart/2005/8/layout/radial4"/>
    <dgm:cxn modelId="{11887083-2426-472B-88EE-E3A4B8449C07}" type="presParOf" srcId="{FDAF9100-48E9-4A55-B5AA-6B6EF34B5B92}" destId="{80772464-7166-4913-8173-6345C07844D2}" srcOrd="6" destOrd="0" presId="urn:microsoft.com/office/officeart/2005/8/layout/radial4"/>
    <dgm:cxn modelId="{20253190-9447-4C68-854C-DEEC920E2C9B}" type="presParOf" srcId="{FDAF9100-48E9-4A55-B5AA-6B6EF34B5B92}" destId="{814383ED-7F61-409D-9C5C-4AF22B7C9CFB}" srcOrd="7" destOrd="0" presId="urn:microsoft.com/office/officeart/2005/8/layout/radial4"/>
    <dgm:cxn modelId="{B510608F-F8DC-467C-A8F3-8A74A14D5AF8}" type="presParOf" srcId="{FDAF9100-48E9-4A55-B5AA-6B6EF34B5B92}" destId="{6C49D02E-5D63-4410-9DA6-F3FDB3134474}" srcOrd="8" destOrd="0" presId="urn:microsoft.com/office/officeart/2005/8/layout/radial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C262A3-7B56-46A1-BD1D-872AFB88BC3B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67E43B8-AE4B-44E5-A35F-2DB174C489A4}">
      <dgm:prSet custT="1"/>
      <dgm:spPr/>
      <dgm:t>
        <a:bodyPr/>
        <a:lstStyle/>
        <a:p>
          <a:pPr rtl="0"/>
          <a:r>
            <a:rPr lang="uk-UA" sz="1800" dirty="0" smtClean="0"/>
            <a:t>Забезпечення прозорості</a:t>
          </a:r>
          <a:endParaRPr lang="uk-UA" sz="1800" dirty="0"/>
        </a:p>
      </dgm:t>
    </dgm:pt>
    <dgm:pt modelId="{8912750F-0909-4C2F-875C-D0159C7ABAF4}" type="parTrans" cxnId="{F5FA45B7-2BF3-42BD-BC09-13A973B406B7}">
      <dgm:prSet/>
      <dgm:spPr/>
      <dgm:t>
        <a:bodyPr/>
        <a:lstStyle/>
        <a:p>
          <a:endParaRPr lang="uk-UA" sz="1400"/>
        </a:p>
      </dgm:t>
    </dgm:pt>
    <dgm:pt modelId="{B12CF86E-5366-40F5-BA31-6D142F21EA11}" type="sibTrans" cxnId="{F5FA45B7-2BF3-42BD-BC09-13A973B406B7}">
      <dgm:prSet/>
      <dgm:spPr/>
      <dgm:t>
        <a:bodyPr/>
        <a:lstStyle/>
        <a:p>
          <a:endParaRPr lang="uk-UA" sz="1400"/>
        </a:p>
      </dgm:t>
    </dgm:pt>
    <dgm:pt modelId="{0FCD8B00-A9CC-4BE1-B5C0-FFEA67FEBCB2}">
      <dgm:prSet custT="1"/>
      <dgm:spPr/>
      <dgm:t>
        <a:bodyPr/>
        <a:lstStyle/>
        <a:p>
          <a:pPr rtl="0"/>
          <a:r>
            <a:rPr lang="ru-RU" sz="1600" dirty="0" err="1" smtClean="0"/>
            <a:t>Розпочато</a:t>
          </a:r>
          <a:r>
            <a:rPr lang="ru-RU" sz="1600" dirty="0" smtClean="0"/>
            <a:t> </a:t>
          </a:r>
          <a:r>
            <a:rPr lang="ru-RU" sz="1600" dirty="0" err="1" smtClean="0"/>
            <a:t>проведення</a:t>
          </a:r>
          <a:r>
            <a:rPr lang="ru-RU" sz="1600" dirty="0" smtClean="0"/>
            <a:t> </a:t>
          </a:r>
          <a:r>
            <a:rPr lang="ru-RU" sz="1600" dirty="0" err="1" smtClean="0"/>
            <a:t>електронних</a:t>
          </a:r>
          <a:r>
            <a:rPr lang="ru-RU" sz="1600" dirty="0" smtClean="0"/>
            <a:t> </a:t>
          </a:r>
          <a:r>
            <a:rPr lang="ru-RU" sz="1600" dirty="0" err="1" smtClean="0"/>
            <a:t>аукціонів</a:t>
          </a:r>
          <a:r>
            <a:rPr lang="ru-RU" sz="1600" dirty="0" smtClean="0"/>
            <a:t> </a:t>
          </a:r>
          <a:r>
            <a:rPr lang="ru-RU" sz="1600" dirty="0" err="1" smtClean="0"/>
            <a:t>необроблених</a:t>
          </a:r>
          <a:r>
            <a:rPr lang="ru-RU" sz="1600" dirty="0" smtClean="0"/>
            <a:t> </a:t>
          </a:r>
          <a:r>
            <a:rPr lang="ru-RU" sz="1600" dirty="0" err="1" smtClean="0"/>
            <a:t>лісоматеріалів</a:t>
          </a:r>
          <a:endParaRPr lang="uk-UA" sz="1600" dirty="0"/>
        </a:p>
      </dgm:t>
    </dgm:pt>
    <dgm:pt modelId="{B4C70A2B-770A-4403-8403-69BA6A0E6942}" type="parTrans" cxnId="{707F89BE-0478-4C17-A680-99D840DE7FF5}">
      <dgm:prSet/>
      <dgm:spPr/>
      <dgm:t>
        <a:bodyPr/>
        <a:lstStyle/>
        <a:p>
          <a:endParaRPr lang="uk-UA" sz="1400"/>
        </a:p>
      </dgm:t>
    </dgm:pt>
    <dgm:pt modelId="{831BD7C3-A668-48CE-8F8E-CD6A09BFD340}" type="sibTrans" cxnId="{707F89BE-0478-4C17-A680-99D840DE7FF5}">
      <dgm:prSet/>
      <dgm:spPr/>
      <dgm:t>
        <a:bodyPr/>
        <a:lstStyle/>
        <a:p>
          <a:endParaRPr lang="uk-UA" sz="1400"/>
        </a:p>
      </dgm:t>
    </dgm:pt>
    <dgm:pt modelId="{56902459-653F-4990-815F-B8A86BD1F098}">
      <dgm:prSet custT="1"/>
      <dgm:spPr/>
      <dgm:t>
        <a:bodyPr/>
        <a:lstStyle/>
        <a:p>
          <a:pPr rtl="0"/>
          <a:r>
            <a:rPr lang="uk-UA" sz="1800" dirty="0" smtClean="0"/>
            <a:t>Удосконалення лісогосподарської практики</a:t>
          </a:r>
          <a:endParaRPr lang="uk-UA" sz="1800" dirty="0"/>
        </a:p>
      </dgm:t>
    </dgm:pt>
    <dgm:pt modelId="{3D973BE4-54F7-44CC-8B44-B25E5629611D}" type="parTrans" cxnId="{3344BB43-D58D-4A92-8291-8A96AC408C59}">
      <dgm:prSet/>
      <dgm:spPr/>
      <dgm:t>
        <a:bodyPr/>
        <a:lstStyle/>
        <a:p>
          <a:endParaRPr lang="uk-UA" sz="1400"/>
        </a:p>
      </dgm:t>
    </dgm:pt>
    <dgm:pt modelId="{5890C3B6-F81E-4820-BAFC-46E8E7529442}" type="sibTrans" cxnId="{3344BB43-D58D-4A92-8291-8A96AC408C59}">
      <dgm:prSet/>
      <dgm:spPr/>
      <dgm:t>
        <a:bodyPr/>
        <a:lstStyle/>
        <a:p>
          <a:endParaRPr lang="uk-UA" sz="1400"/>
        </a:p>
      </dgm:t>
    </dgm:pt>
    <dgm:pt modelId="{500F2156-216E-4EBB-A7A1-569A06CF9A01}">
      <dgm:prSet custT="1"/>
      <dgm:spPr/>
      <dgm:t>
        <a:bodyPr/>
        <a:lstStyle/>
        <a:p>
          <a:pPr rtl="0"/>
          <a:r>
            <a:rPr lang="uk-UA" sz="1600" dirty="0" smtClean="0"/>
            <a:t>Нарощення потужностей щодо вирощування посадкового матеріалу із закритою кореневою системою та  впровадження передових технологій лісового насінництва</a:t>
          </a:r>
          <a:endParaRPr lang="uk-UA" sz="1600" dirty="0"/>
        </a:p>
      </dgm:t>
    </dgm:pt>
    <dgm:pt modelId="{1EBFC362-9819-4BF7-AB43-780D7595EAC7}" type="parTrans" cxnId="{D7BB459B-BCD8-4023-B3A6-53EBCA9F8E74}">
      <dgm:prSet/>
      <dgm:spPr/>
      <dgm:t>
        <a:bodyPr/>
        <a:lstStyle/>
        <a:p>
          <a:endParaRPr lang="uk-UA" sz="1400"/>
        </a:p>
      </dgm:t>
    </dgm:pt>
    <dgm:pt modelId="{728D2256-FFD5-4998-A9BD-0F0BB28F10B6}" type="sibTrans" cxnId="{D7BB459B-BCD8-4023-B3A6-53EBCA9F8E74}">
      <dgm:prSet/>
      <dgm:spPr/>
      <dgm:t>
        <a:bodyPr/>
        <a:lstStyle/>
        <a:p>
          <a:endParaRPr lang="uk-UA" sz="1400"/>
        </a:p>
      </dgm:t>
    </dgm:pt>
    <dgm:pt modelId="{C48D0572-883A-48E3-8B9C-0EB3AD6C5E6F}">
      <dgm:prSet custT="1"/>
      <dgm:spPr/>
      <dgm:t>
        <a:bodyPr/>
        <a:lstStyle/>
        <a:p>
          <a:pPr rtl="0"/>
          <a:r>
            <a:rPr lang="uk-UA" sz="1600" dirty="0" smtClean="0"/>
            <a:t>Створено автоматизовану систему «Сертифікат походження лісоматеріалів»</a:t>
          </a:r>
          <a:endParaRPr lang="uk-UA" sz="1600" dirty="0"/>
        </a:p>
      </dgm:t>
    </dgm:pt>
    <dgm:pt modelId="{970B1056-2998-42C3-B977-D6681DCD71F8}" type="parTrans" cxnId="{5FBF977B-D76C-433D-A583-8C34ED098B58}">
      <dgm:prSet/>
      <dgm:spPr/>
      <dgm:t>
        <a:bodyPr/>
        <a:lstStyle/>
        <a:p>
          <a:endParaRPr lang="uk-UA" sz="1400"/>
        </a:p>
      </dgm:t>
    </dgm:pt>
    <dgm:pt modelId="{874BFA9B-1417-448A-96D1-BC4966867F46}" type="sibTrans" cxnId="{5FBF977B-D76C-433D-A583-8C34ED098B58}">
      <dgm:prSet/>
      <dgm:spPr/>
      <dgm:t>
        <a:bodyPr/>
        <a:lstStyle/>
        <a:p>
          <a:endParaRPr lang="uk-UA" sz="1400"/>
        </a:p>
      </dgm:t>
    </dgm:pt>
    <dgm:pt modelId="{91389624-153F-460B-8839-99FEC274A583}">
      <dgm:prSet custT="1"/>
      <dgm:spPr/>
      <dgm:t>
        <a:bodyPr/>
        <a:lstStyle/>
        <a:p>
          <a:pPr rtl="0"/>
          <a:r>
            <a:rPr lang="uk-UA" sz="1600" dirty="0" smtClean="0"/>
            <a:t>Курс на поетапний перехід від суцільних до поступових та вибіркових систем рубок</a:t>
          </a:r>
          <a:endParaRPr lang="uk-UA" sz="1600" dirty="0"/>
        </a:p>
      </dgm:t>
    </dgm:pt>
    <dgm:pt modelId="{22BC9D3B-3CA2-40B4-A5BE-80C0FACA0FAF}" type="parTrans" cxnId="{ED521805-25A4-4501-9647-55E870123DE3}">
      <dgm:prSet/>
      <dgm:spPr/>
      <dgm:t>
        <a:bodyPr/>
        <a:lstStyle/>
        <a:p>
          <a:endParaRPr lang="uk-UA" sz="1400"/>
        </a:p>
      </dgm:t>
    </dgm:pt>
    <dgm:pt modelId="{DEE146AA-72DD-448A-9754-D9BBBE675095}" type="sibTrans" cxnId="{ED521805-25A4-4501-9647-55E870123DE3}">
      <dgm:prSet/>
      <dgm:spPr/>
      <dgm:t>
        <a:bodyPr/>
        <a:lstStyle/>
        <a:p>
          <a:endParaRPr lang="uk-UA" sz="1400"/>
        </a:p>
      </dgm:t>
    </dgm:pt>
    <dgm:pt modelId="{364CBA11-7E28-452D-9E3B-794E77745C08}">
      <dgm:prSet custT="1"/>
      <dgm:spPr/>
      <dgm:t>
        <a:bodyPr/>
        <a:lstStyle/>
        <a:p>
          <a:pPr rtl="0"/>
          <a:r>
            <a:rPr lang="ru-RU" sz="1600" dirty="0" smtClean="0"/>
            <a:t>Контроль та </a:t>
          </a:r>
          <a:r>
            <a:rPr lang="ru-RU" sz="1600" dirty="0" err="1" smtClean="0"/>
            <a:t>перевірка</a:t>
          </a:r>
          <a:r>
            <a:rPr lang="ru-RU" sz="1600" dirty="0" smtClean="0"/>
            <a:t> </a:t>
          </a:r>
          <a:r>
            <a:rPr lang="ru-RU" sz="1600" dirty="0" err="1" smtClean="0"/>
            <a:t>легальності</a:t>
          </a:r>
          <a:r>
            <a:rPr lang="ru-RU" sz="1600" dirty="0" smtClean="0"/>
            <a:t> </a:t>
          </a:r>
          <a:r>
            <a:rPr lang="ru-RU" sz="1600" dirty="0" err="1" smtClean="0"/>
            <a:t>походження</a:t>
          </a:r>
          <a:r>
            <a:rPr lang="ru-RU" sz="1600" dirty="0" smtClean="0"/>
            <a:t> </a:t>
          </a:r>
          <a:r>
            <a:rPr lang="ru-RU" sz="1600" dirty="0" err="1" smtClean="0"/>
            <a:t>лісопродукції</a:t>
          </a:r>
          <a:r>
            <a:rPr lang="ru-RU" sz="1600" dirty="0" smtClean="0"/>
            <a:t> </a:t>
          </a:r>
          <a:endParaRPr lang="uk-UA" sz="1600" dirty="0"/>
        </a:p>
      </dgm:t>
    </dgm:pt>
    <dgm:pt modelId="{97875042-41B1-41F5-9B66-27D1E0DB75B6}" type="parTrans" cxnId="{0F3CD234-4338-4507-9FFC-45F6E518E862}">
      <dgm:prSet/>
      <dgm:spPr/>
      <dgm:t>
        <a:bodyPr/>
        <a:lstStyle/>
        <a:p>
          <a:endParaRPr lang="uk-UA" sz="1400"/>
        </a:p>
      </dgm:t>
    </dgm:pt>
    <dgm:pt modelId="{746F2918-37DF-4324-84C3-B2A442E345C8}" type="sibTrans" cxnId="{0F3CD234-4338-4507-9FFC-45F6E518E862}">
      <dgm:prSet/>
      <dgm:spPr/>
      <dgm:t>
        <a:bodyPr/>
        <a:lstStyle/>
        <a:p>
          <a:endParaRPr lang="uk-UA" sz="1400"/>
        </a:p>
      </dgm:t>
    </dgm:pt>
    <dgm:pt modelId="{7BA7FCF4-03E6-4B02-BD12-35FEAE88733D}">
      <dgm:prSet custT="1"/>
      <dgm:spPr/>
      <dgm:t>
        <a:bodyPr/>
        <a:lstStyle/>
        <a:p>
          <a:pPr rtl="0"/>
          <a:r>
            <a:rPr lang="uk-UA" sz="1600" dirty="0" smtClean="0"/>
            <a:t>Є-реєстр лісорубних квитків</a:t>
          </a:r>
          <a:endParaRPr lang="uk-UA" sz="1600" dirty="0"/>
        </a:p>
      </dgm:t>
    </dgm:pt>
    <dgm:pt modelId="{A066E721-F264-45D7-92BF-42916C66F002}" type="parTrans" cxnId="{64BE223D-9900-46D5-B05C-90A7B0F214A7}">
      <dgm:prSet/>
      <dgm:spPr/>
      <dgm:t>
        <a:bodyPr/>
        <a:lstStyle/>
        <a:p>
          <a:endParaRPr lang="uk-UA" sz="1400"/>
        </a:p>
      </dgm:t>
    </dgm:pt>
    <dgm:pt modelId="{791BDA25-98FE-4FBD-8343-0C117C107012}" type="sibTrans" cxnId="{64BE223D-9900-46D5-B05C-90A7B0F214A7}">
      <dgm:prSet/>
      <dgm:spPr/>
      <dgm:t>
        <a:bodyPr/>
        <a:lstStyle/>
        <a:p>
          <a:endParaRPr lang="uk-UA" sz="1400"/>
        </a:p>
      </dgm:t>
    </dgm:pt>
    <dgm:pt modelId="{A4C95561-1AE0-41F9-A57F-009E503BB831}">
      <dgm:prSet custT="1"/>
      <dgm:spPr/>
      <dgm:t>
        <a:bodyPr/>
        <a:lstStyle/>
        <a:p>
          <a:pPr rtl="0"/>
          <a:r>
            <a:rPr lang="uk-UA" sz="1600" dirty="0" smtClean="0"/>
            <a:t>Збільшено площу сертифікованих лісів (41% </a:t>
          </a:r>
          <a:r>
            <a:rPr lang="uk-UA" sz="1600" dirty="0" err="1" smtClean="0"/>
            <a:t>лісів</a:t>
          </a:r>
          <a:r>
            <a:rPr lang="uk-UA" sz="1600" dirty="0" smtClean="0"/>
            <a:t>) </a:t>
          </a:r>
          <a:endParaRPr lang="uk-UA" sz="1600" dirty="0"/>
        </a:p>
      </dgm:t>
    </dgm:pt>
    <dgm:pt modelId="{9D837249-56EE-4FDD-8555-C331F97E3D27}" type="parTrans" cxnId="{559C3F7F-B1C1-48A8-B461-7EB1900DBF06}">
      <dgm:prSet/>
      <dgm:spPr/>
    </dgm:pt>
    <dgm:pt modelId="{5B412E74-F2A0-4A22-830B-92EF1A15C7F8}" type="sibTrans" cxnId="{559C3F7F-B1C1-48A8-B461-7EB1900DBF06}">
      <dgm:prSet/>
      <dgm:spPr/>
    </dgm:pt>
    <dgm:pt modelId="{05396F80-6A6D-4B7C-840B-DD8FA2089B73}" type="pres">
      <dgm:prSet presAssocID="{65C262A3-7B56-46A1-BD1D-872AFB88BC3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AEE80ED1-5BFC-4AB8-9911-26CFA59D167A}" type="pres">
      <dgm:prSet presAssocID="{E67E43B8-AE4B-44E5-A35F-2DB174C489A4}" presName="root" presStyleCnt="0"/>
      <dgm:spPr/>
    </dgm:pt>
    <dgm:pt modelId="{12EE8EF0-772D-4BE8-BD71-CFFDF5F8AC3A}" type="pres">
      <dgm:prSet presAssocID="{E67E43B8-AE4B-44E5-A35F-2DB174C489A4}" presName="rootComposite" presStyleCnt="0"/>
      <dgm:spPr/>
    </dgm:pt>
    <dgm:pt modelId="{5AD44E61-74F1-4AD0-B4E5-B28EF8D9AC05}" type="pres">
      <dgm:prSet presAssocID="{E67E43B8-AE4B-44E5-A35F-2DB174C489A4}" presName="rootText" presStyleLbl="node1" presStyleIdx="0" presStyleCnt="2" custScaleX="282554" custLinFactNeighborX="-63210" custLinFactNeighborY="-2158"/>
      <dgm:spPr/>
      <dgm:t>
        <a:bodyPr/>
        <a:lstStyle/>
        <a:p>
          <a:endParaRPr lang="uk-UA"/>
        </a:p>
      </dgm:t>
    </dgm:pt>
    <dgm:pt modelId="{2FBEFAD7-D6E3-49C9-AE37-B43465D85616}" type="pres">
      <dgm:prSet presAssocID="{E67E43B8-AE4B-44E5-A35F-2DB174C489A4}" presName="rootConnector" presStyleLbl="node1" presStyleIdx="0" presStyleCnt="2"/>
      <dgm:spPr/>
      <dgm:t>
        <a:bodyPr/>
        <a:lstStyle/>
        <a:p>
          <a:endParaRPr lang="uk-UA"/>
        </a:p>
      </dgm:t>
    </dgm:pt>
    <dgm:pt modelId="{E1ECF714-8E47-40EB-99A4-F0040ED93234}" type="pres">
      <dgm:prSet presAssocID="{E67E43B8-AE4B-44E5-A35F-2DB174C489A4}" presName="childShape" presStyleCnt="0"/>
      <dgm:spPr/>
    </dgm:pt>
    <dgm:pt modelId="{46F2B66D-945F-4F96-A60F-320B3E0D7F88}" type="pres">
      <dgm:prSet presAssocID="{A066E721-F264-45D7-92BF-42916C66F002}" presName="Name13" presStyleLbl="parChTrans1D2" presStyleIdx="0" presStyleCnt="7"/>
      <dgm:spPr/>
      <dgm:t>
        <a:bodyPr/>
        <a:lstStyle/>
        <a:p>
          <a:endParaRPr lang="uk-UA"/>
        </a:p>
      </dgm:t>
    </dgm:pt>
    <dgm:pt modelId="{D6055477-88CB-457C-A2A3-78DB0A0B1446}" type="pres">
      <dgm:prSet presAssocID="{7BA7FCF4-03E6-4B02-BD12-35FEAE88733D}" presName="childText" presStyleLbl="bgAcc1" presStyleIdx="0" presStyleCnt="7" custScaleX="343783" custLinFactNeighborX="-88762" custLinFactNeighborY="-430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16799A-66D2-49C9-8974-87C8248E900E}" type="pres">
      <dgm:prSet presAssocID="{97875042-41B1-41F5-9B66-27D1E0DB75B6}" presName="Name13" presStyleLbl="parChTrans1D2" presStyleIdx="1" presStyleCnt="7"/>
      <dgm:spPr/>
      <dgm:t>
        <a:bodyPr/>
        <a:lstStyle/>
        <a:p>
          <a:endParaRPr lang="uk-UA"/>
        </a:p>
      </dgm:t>
    </dgm:pt>
    <dgm:pt modelId="{E1CF518B-3652-46E2-99A8-650D003283E0}" type="pres">
      <dgm:prSet presAssocID="{364CBA11-7E28-452D-9E3B-794E77745C08}" presName="childText" presStyleLbl="bgAcc1" presStyleIdx="1" presStyleCnt="7" custScaleX="332259" custLinFactNeighborX="-79347" custLinFactNeighborY="-86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A986E9-37D5-4D19-B14D-6A01C977B4EE}" type="pres">
      <dgm:prSet presAssocID="{970B1056-2998-42C3-B977-D6681DCD71F8}" presName="Name13" presStyleLbl="parChTrans1D2" presStyleIdx="2" presStyleCnt="7"/>
      <dgm:spPr/>
      <dgm:t>
        <a:bodyPr/>
        <a:lstStyle/>
        <a:p>
          <a:endParaRPr lang="uk-UA"/>
        </a:p>
      </dgm:t>
    </dgm:pt>
    <dgm:pt modelId="{EFFE7C6E-39D1-4607-85EA-C4EEC550721C}" type="pres">
      <dgm:prSet presAssocID="{C48D0572-883A-48E3-8B9C-0EB3AD6C5E6F}" presName="childText" presStyleLbl="bgAcc1" presStyleIdx="2" presStyleCnt="7" custScaleX="345212" custScaleY="140241" custLinFactNeighborX="-86024" custLinFactNeighborY="-339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BAE3705-EE55-498C-8AD0-4B07F1261111}" type="pres">
      <dgm:prSet presAssocID="{B4C70A2B-770A-4403-8403-69BA6A0E6942}" presName="Name13" presStyleLbl="parChTrans1D2" presStyleIdx="3" presStyleCnt="7"/>
      <dgm:spPr/>
      <dgm:t>
        <a:bodyPr/>
        <a:lstStyle/>
        <a:p>
          <a:endParaRPr lang="uk-UA"/>
        </a:p>
      </dgm:t>
    </dgm:pt>
    <dgm:pt modelId="{DF7183B3-03A2-44FE-B73F-737B4F2B0076}" type="pres">
      <dgm:prSet presAssocID="{0FCD8B00-A9CC-4BE1-B5C0-FFEA67FEBCB2}" presName="childText" presStyleLbl="bgAcc1" presStyleIdx="3" presStyleCnt="7" custScaleX="346042" custScaleY="197814" custLinFactNeighborX="-86207" custLinFactNeighborY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AE4C7D6-6619-4947-87D9-4CB47F00F20C}" type="pres">
      <dgm:prSet presAssocID="{56902459-653F-4990-815F-B8A86BD1F098}" presName="root" presStyleCnt="0"/>
      <dgm:spPr/>
    </dgm:pt>
    <dgm:pt modelId="{C0B15E4F-59A9-42D9-AD9F-4026745CA69A}" type="pres">
      <dgm:prSet presAssocID="{56902459-653F-4990-815F-B8A86BD1F098}" presName="rootComposite" presStyleCnt="0"/>
      <dgm:spPr/>
    </dgm:pt>
    <dgm:pt modelId="{85621B86-057D-492B-9242-312AC80DF784}" type="pres">
      <dgm:prSet presAssocID="{56902459-653F-4990-815F-B8A86BD1F098}" presName="rootText" presStyleLbl="node1" presStyleIdx="1" presStyleCnt="2" custScaleX="272208" custLinFactNeighborX="39458" custLinFactNeighborY="10759"/>
      <dgm:spPr/>
      <dgm:t>
        <a:bodyPr/>
        <a:lstStyle/>
        <a:p>
          <a:endParaRPr lang="uk-UA"/>
        </a:p>
      </dgm:t>
    </dgm:pt>
    <dgm:pt modelId="{F58651EB-0D97-4603-9EFC-5A044D23286A}" type="pres">
      <dgm:prSet presAssocID="{56902459-653F-4990-815F-B8A86BD1F098}" presName="rootConnector" presStyleLbl="node1" presStyleIdx="1" presStyleCnt="2"/>
      <dgm:spPr/>
      <dgm:t>
        <a:bodyPr/>
        <a:lstStyle/>
        <a:p>
          <a:endParaRPr lang="uk-UA"/>
        </a:p>
      </dgm:t>
    </dgm:pt>
    <dgm:pt modelId="{740C50A2-8B40-43CB-94EE-324179AA5B5F}" type="pres">
      <dgm:prSet presAssocID="{56902459-653F-4990-815F-B8A86BD1F098}" presName="childShape" presStyleCnt="0"/>
      <dgm:spPr/>
    </dgm:pt>
    <dgm:pt modelId="{C596A93F-0FF9-480C-B975-9D8F85055BE2}" type="pres">
      <dgm:prSet presAssocID="{1EBFC362-9819-4BF7-AB43-780D7595EAC7}" presName="Name13" presStyleLbl="parChTrans1D2" presStyleIdx="4" presStyleCnt="7"/>
      <dgm:spPr/>
      <dgm:t>
        <a:bodyPr/>
        <a:lstStyle/>
        <a:p>
          <a:endParaRPr lang="uk-UA"/>
        </a:p>
      </dgm:t>
    </dgm:pt>
    <dgm:pt modelId="{760E7782-2B23-4652-A3FB-39B7FE2FD7F2}" type="pres">
      <dgm:prSet presAssocID="{500F2156-216E-4EBB-A7A1-569A06CF9A01}" presName="childText" presStyleLbl="bgAcc1" presStyleIdx="4" presStyleCnt="7" custScaleX="281246" custScaleY="266094" custLinFactNeighborX="53647" custLinFactNeighborY="4088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06D586-F2FB-4CDE-B512-39FBCB6CA08E}" type="pres">
      <dgm:prSet presAssocID="{9D837249-56EE-4FDD-8555-C331F97E3D27}" presName="Name13" presStyleLbl="parChTrans1D2" presStyleIdx="5" presStyleCnt="7"/>
      <dgm:spPr/>
    </dgm:pt>
    <dgm:pt modelId="{64DB833E-46D2-452B-8844-0E2DBD5240E8}" type="pres">
      <dgm:prSet presAssocID="{A4C95561-1AE0-41F9-A57F-009E503BB831}" presName="childText" presStyleLbl="bgAcc1" presStyleIdx="5" presStyleCnt="7" custScaleX="280470" custLinFactNeighborX="53795" custLinFactNeighborY="4863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BCD77BD-8BF5-4541-AEED-500151590E02}" type="pres">
      <dgm:prSet presAssocID="{22BC9D3B-3CA2-40B4-A5BE-80C0FACA0FAF}" presName="Name13" presStyleLbl="parChTrans1D2" presStyleIdx="6" presStyleCnt="7"/>
      <dgm:spPr/>
      <dgm:t>
        <a:bodyPr/>
        <a:lstStyle/>
        <a:p>
          <a:endParaRPr lang="uk-UA"/>
        </a:p>
      </dgm:t>
    </dgm:pt>
    <dgm:pt modelId="{95C20BB4-E81C-405B-9813-258C09BE5A8E}" type="pres">
      <dgm:prSet presAssocID="{91389624-153F-460B-8839-99FEC274A583}" presName="childText" presStyleLbl="bgAcc1" presStyleIdx="6" presStyleCnt="7" custScaleX="299689" custScaleY="123860" custLinFactNeighborX="42120" custLinFactNeighborY="4976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5A884C5-AA84-43AE-BD03-F5C92A0B8D0A}" type="presOf" srcId="{0FCD8B00-A9CC-4BE1-B5C0-FFEA67FEBCB2}" destId="{DF7183B3-03A2-44FE-B73F-737B4F2B0076}" srcOrd="0" destOrd="0" presId="urn:microsoft.com/office/officeart/2005/8/layout/hierarchy3"/>
    <dgm:cxn modelId="{132B5C01-1095-4E12-9778-11D16982E24C}" type="presOf" srcId="{970B1056-2998-42C3-B977-D6681DCD71F8}" destId="{19A986E9-37D5-4D19-B14D-6A01C977B4EE}" srcOrd="0" destOrd="0" presId="urn:microsoft.com/office/officeart/2005/8/layout/hierarchy3"/>
    <dgm:cxn modelId="{64BE223D-9900-46D5-B05C-90A7B0F214A7}" srcId="{E67E43B8-AE4B-44E5-A35F-2DB174C489A4}" destId="{7BA7FCF4-03E6-4B02-BD12-35FEAE88733D}" srcOrd="0" destOrd="0" parTransId="{A066E721-F264-45D7-92BF-42916C66F002}" sibTransId="{791BDA25-98FE-4FBD-8343-0C117C107012}"/>
    <dgm:cxn modelId="{119AFABC-52DA-450F-9971-BC7C7ECF5833}" type="presOf" srcId="{B4C70A2B-770A-4403-8403-69BA6A0E6942}" destId="{1BAE3705-EE55-498C-8AD0-4B07F1261111}" srcOrd="0" destOrd="0" presId="urn:microsoft.com/office/officeart/2005/8/layout/hierarchy3"/>
    <dgm:cxn modelId="{707F89BE-0478-4C17-A680-99D840DE7FF5}" srcId="{E67E43B8-AE4B-44E5-A35F-2DB174C489A4}" destId="{0FCD8B00-A9CC-4BE1-B5C0-FFEA67FEBCB2}" srcOrd="3" destOrd="0" parTransId="{B4C70A2B-770A-4403-8403-69BA6A0E6942}" sibTransId="{831BD7C3-A668-48CE-8F8E-CD6A09BFD340}"/>
    <dgm:cxn modelId="{478FF6BA-0B6C-41CA-9E11-8C58C487D5AE}" type="presOf" srcId="{56902459-653F-4990-815F-B8A86BD1F098}" destId="{F58651EB-0D97-4603-9EFC-5A044D23286A}" srcOrd="1" destOrd="0" presId="urn:microsoft.com/office/officeart/2005/8/layout/hierarchy3"/>
    <dgm:cxn modelId="{FF929349-DC93-4C98-9809-1D237B6AC13A}" type="presOf" srcId="{9D837249-56EE-4FDD-8555-C331F97E3D27}" destId="{1206D586-F2FB-4CDE-B512-39FBCB6CA08E}" srcOrd="0" destOrd="0" presId="urn:microsoft.com/office/officeart/2005/8/layout/hierarchy3"/>
    <dgm:cxn modelId="{5492B3A7-CCAA-4662-9B06-5224A3BD522E}" type="presOf" srcId="{C48D0572-883A-48E3-8B9C-0EB3AD6C5E6F}" destId="{EFFE7C6E-39D1-4607-85EA-C4EEC550721C}" srcOrd="0" destOrd="0" presId="urn:microsoft.com/office/officeart/2005/8/layout/hierarchy3"/>
    <dgm:cxn modelId="{F9D52FD4-D952-48C0-94E9-EF03842CD21A}" type="presOf" srcId="{7BA7FCF4-03E6-4B02-BD12-35FEAE88733D}" destId="{D6055477-88CB-457C-A2A3-78DB0A0B1446}" srcOrd="0" destOrd="0" presId="urn:microsoft.com/office/officeart/2005/8/layout/hierarchy3"/>
    <dgm:cxn modelId="{D7BB459B-BCD8-4023-B3A6-53EBCA9F8E74}" srcId="{56902459-653F-4990-815F-B8A86BD1F098}" destId="{500F2156-216E-4EBB-A7A1-569A06CF9A01}" srcOrd="0" destOrd="0" parTransId="{1EBFC362-9819-4BF7-AB43-780D7595EAC7}" sibTransId="{728D2256-FFD5-4998-A9BD-0F0BB28F10B6}"/>
    <dgm:cxn modelId="{488B8D59-C457-43D7-916C-BA0A40AD99FF}" type="presOf" srcId="{56902459-653F-4990-815F-B8A86BD1F098}" destId="{85621B86-057D-492B-9242-312AC80DF784}" srcOrd="0" destOrd="0" presId="urn:microsoft.com/office/officeart/2005/8/layout/hierarchy3"/>
    <dgm:cxn modelId="{FF55E9B0-4E27-4738-9722-D64D674824D9}" type="presOf" srcId="{91389624-153F-460B-8839-99FEC274A583}" destId="{95C20BB4-E81C-405B-9813-258C09BE5A8E}" srcOrd="0" destOrd="0" presId="urn:microsoft.com/office/officeart/2005/8/layout/hierarchy3"/>
    <dgm:cxn modelId="{5FBF977B-D76C-433D-A583-8C34ED098B58}" srcId="{E67E43B8-AE4B-44E5-A35F-2DB174C489A4}" destId="{C48D0572-883A-48E3-8B9C-0EB3AD6C5E6F}" srcOrd="2" destOrd="0" parTransId="{970B1056-2998-42C3-B977-D6681DCD71F8}" sibTransId="{874BFA9B-1417-448A-96D1-BC4966867F46}"/>
    <dgm:cxn modelId="{559C3F7F-B1C1-48A8-B461-7EB1900DBF06}" srcId="{56902459-653F-4990-815F-B8A86BD1F098}" destId="{A4C95561-1AE0-41F9-A57F-009E503BB831}" srcOrd="1" destOrd="0" parTransId="{9D837249-56EE-4FDD-8555-C331F97E3D27}" sibTransId="{5B412E74-F2A0-4A22-830B-92EF1A15C7F8}"/>
    <dgm:cxn modelId="{6A0CB203-C67C-42D8-8ABC-1FEA9054EBDB}" type="presOf" srcId="{500F2156-216E-4EBB-A7A1-569A06CF9A01}" destId="{760E7782-2B23-4652-A3FB-39B7FE2FD7F2}" srcOrd="0" destOrd="0" presId="urn:microsoft.com/office/officeart/2005/8/layout/hierarchy3"/>
    <dgm:cxn modelId="{ED521805-25A4-4501-9647-55E870123DE3}" srcId="{56902459-653F-4990-815F-B8A86BD1F098}" destId="{91389624-153F-460B-8839-99FEC274A583}" srcOrd="2" destOrd="0" parTransId="{22BC9D3B-3CA2-40B4-A5BE-80C0FACA0FAF}" sibTransId="{DEE146AA-72DD-448A-9754-D9BBBE675095}"/>
    <dgm:cxn modelId="{0F3CD234-4338-4507-9FFC-45F6E518E862}" srcId="{E67E43B8-AE4B-44E5-A35F-2DB174C489A4}" destId="{364CBA11-7E28-452D-9E3B-794E77745C08}" srcOrd="1" destOrd="0" parTransId="{97875042-41B1-41F5-9B66-27D1E0DB75B6}" sibTransId="{746F2918-37DF-4324-84C3-B2A442E345C8}"/>
    <dgm:cxn modelId="{F5FA45B7-2BF3-42BD-BC09-13A973B406B7}" srcId="{65C262A3-7B56-46A1-BD1D-872AFB88BC3B}" destId="{E67E43B8-AE4B-44E5-A35F-2DB174C489A4}" srcOrd="0" destOrd="0" parTransId="{8912750F-0909-4C2F-875C-D0159C7ABAF4}" sibTransId="{B12CF86E-5366-40F5-BA31-6D142F21EA11}"/>
    <dgm:cxn modelId="{83B50A21-F338-43F6-A54C-14C96885461B}" type="presOf" srcId="{A066E721-F264-45D7-92BF-42916C66F002}" destId="{46F2B66D-945F-4F96-A60F-320B3E0D7F88}" srcOrd="0" destOrd="0" presId="urn:microsoft.com/office/officeart/2005/8/layout/hierarchy3"/>
    <dgm:cxn modelId="{3344BB43-D58D-4A92-8291-8A96AC408C59}" srcId="{65C262A3-7B56-46A1-BD1D-872AFB88BC3B}" destId="{56902459-653F-4990-815F-B8A86BD1F098}" srcOrd="1" destOrd="0" parTransId="{3D973BE4-54F7-44CC-8B44-B25E5629611D}" sibTransId="{5890C3B6-F81E-4820-BAFC-46E8E7529442}"/>
    <dgm:cxn modelId="{77207686-8315-48F4-9820-1B53AEC0FC16}" type="presOf" srcId="{65C262A3-7B56-46A1-BD1D-872AFB88BC3B}" destId="{05396F80-6A6D-4B7C-840B-DD8FA2089B73}" srcOrd="0" destOrd="0" presId="urn:microsoft.com/office/officeart/2005/8/layout/hierarchy3"/>
    <dgm:cxn modelId="{3C163D53-12AB-4723-A464-7D869A01C0B7}" type="presOf" srcId="{E67E43B8-AE4B-44E5-A35F-2DB174C489A4}" destId="{5AD44E61-74F1-4AD0-B4E5-B28EF8D9AC05}" srcOrd="0" destOrd="0" presId="urn:microsoft.com/office/officeart/2005/8/layout/hierarchy3"/>
    <dgm:cxn modelId="{AE9A25B2-F10D-4DE2-9682-5EAC9D2FF0C0}" type="presOf" srcId="{1EBFC362-9819-4BF7-AB43-780D7595EAC7}" destId="{C596A93F-0FF9-480C-B975-9D8F85055BE2}" srcOrd="0" destOrd="0" presId="urn:microsoft.com/office/officeart/2005/8/layout/hierarchy3"/>
    <dgm:cxn modelId="{FA001FEF-5D78-416B-88F9-76C337A6A50C}" type="presOf" srcId="{97875042-41B1-41F5-9B66-27D1E0DB75B6}" destId="{1816799A-66D2-49C9-8974-87C8248E900E}" srcOrd="0" destOrd="0" presId="urn:microsoft.com/office/officeart/2005/8/layout/hierarchy3"/>
    <dgm:cxn modelId="{3F79857C-BCAA-456B-BF3B-C046092D2EE3}" type="presOf" srcId="{364CBA11-7E28-452D-9E3B-794E77745C08}" destId="{E1CF518B-3652-46E2-99A8-650D003283E0}" srcOrd="0" destOrd="0" presId="urn:microsoft.com/office/officeart/2005/8/layout/hierarchy3"/>
    <dgm:cxn modelId="{BD914A9C-3748-4512-9710-7F7E5AFD452A}" type="presOf" srcId="{A4C95561-1AE0-41F9-A57F-009E503BB831}" destId="{64DB833E-46D2-452B-8844-0E2DBD5240E8}" srcOrd="0" destOrd="0" presId="urn:microsoft.com/office/officeart/2005/8/layout/hierarchy3"/>
    <dgm:cxn modelId="{3CCF9C3E-3EF7-48EF-8B1C-B3902D0A6E9E}" type="presOf" srcId="{22BC9D3B-3CA2-40B4-A5BE-80C0FACA0FAF}" destId="{0BCD77BD-8BF5-4541-AEED-500151590E02}" srcOrd="0" destOrd="0" presId="urn:microsoft.com/office/officeart/2005/8/layout/hierarchy3"/>
    <dgm:cxn modelId="{A3D0A494-627B-4658-B4B1-31EC163BF674}" type="presOf" srcId="{E67E43B8-AE4B-44E5-A35F-2DB174C489A4}" destId="{2FBEFAD7-D6E3-49C9-AE37-B43465D85616}" srcOrd="1" destOrd="0" presId="urn:microsoft.com/office/officeart/2005/8/layout/hierarchy3"/>
    <dgm:cxn modelId="{3B34C992-1E23-4F92-9FEE-E077D4F524E8}" type="presParOf" srcId="{05396F80-6A6D-4B7C-840B-DD8FA2089B73}" destId="{AEE80ED1-5BFC-4AB8-9911-26CFA59D167A}" srcOrd="0" destOrd="0" presId="urn:microsoft.com/office/officeart/2005/8/layout/hierarchy3"/>
    <dgm:cxn modelId="{609AA990-6C44-4F66-814E-03E73D0C531F}" type="presParOf" srcId="{AEE80ED1-5BFC-4AB8-9911-26CFA59D167A}" destId="{12EE8EF0-772D-4BE8-BD71-CFFDF5F8AC3A}" srcOrd="0" destOrd="0" presId="urn:microsoft.com/office/officeart/2005/8/layout/hierarchy3"/>
    <dgm:cxn modelId="{23EA3F74-5BEF-489B-88DA-9208D7C5D06C}" type="presParOf" srcId="{12EE8EF0-772D-4BE8-BD71-CFFDF5F8AC3A}" destId="{5AD44E61-74F1-4AD0-B4E5-B28EF8D9AC05}" srcOrd="0" destOrd="0" presId="urn:microsoft.com/office/officeart/2005/8/layout/hierarchy3"/>
    <dgm:cxn modelId="{580BBCA9-314B-4937-9885-98160D054CF7}" type="presParOf" srcId="{12EE8EF0-772D-4BE8-BD71-CFFDF5F8AC3A}" destId="{2FBEFAD7-D6E3-49C9-AE37-B43465D85616}" srcOrd="1" destOrd="0" presId="urn:microsoft.com/office/officeart/2005/8/layout/hierarchy3"/>
    <dgm:cxn modelId="{8943B7DD-5AB5-4071-AD23-AA3004101189}" type="presParOf" srcId="{AEE80ED1-5BFC-4AB8-9911-26CFA59D167A}" destId="{E1ECF714-8E47-40EB-99A4-F0040ED93234}" srcOrd="1" destOrd="0" presId="urn:microsoft.com/office/officeart/2005/8/layout/hierarchy3"/>
    <dgm:cxn modelId="{117D5C68-8C21-4E3D-A926-71088D11B324}" type="presParOf" srcId="{E1ECF714-8E47-40EB-99A4-F0040ED93234}" destId="{46F2B66D-945F-4F96-A60F-320B3E0D7F88}" srcOrd="0" destOrd="0" presId="urn:microsoft.com/office/officeart/2005/8/layout/hierarchy3"/>
    <dgm:cxn modelId="{E29CAD32-C5D7-4359-83FA-E6A538E3F264}" type="presParOf" srcId="{E1ECF714-8E47-40EB-99A4-F0040ED93234}" destId="{D6055477-88CB-457C-A2A3-78DB0A0B1446}" srcOrd="1" destOrd="0" presId="urn:microsoft.com/office/officeart/2005/8/layout/hierarchy3"/>
    <dgm:cxn modelId="{E0842847-824C-4497-BCA6-987E49DA3D60}" type="presParOf" srcId="{E1ECF714-8E47-40EB-99A4-F0040ED93234}" destId="{1816799A-66D2-49C9-8974-87C8248E900E}" srcOrd="2" destOrd="0" presId="urn:microsoft.com/office/officeart/2005/8/layout/hierarchy3"/>
    <dgm:cxn modelId="{8B942358-19F6-4B91-A416-EF6951ABD097}" type="presParOf" srcId="{E1ECF714-8E47-40EB-99A4-F0040ED93234}" destId="{E1CF518B-3652-46E2-99A8-650D003283E0}" srcOrd="3" destOrd="0" presId="urn:microsoft.com/office/officeart/2005/8/layout/hierarchy3"/>
    <dgm:cxn modelId="{D93DEA8E-2FE7-487F-9895-3433429390D9}" type="presParOf" srcId="{E1ECF714-8E47-40EB-99A4-F0040ED93234}" destId="{19A986E9-37D5-4D19-B14D-6A01C977B4EE}" srcOrd="4" destOrd="0" presId="urn:microsoft.com/office/officeart/2005/8/layout/hierarchy3"/>
    <dgm:cxn modelId="{9F469512-9E87-44D6-B346-3BDEE224A4A2}" type="presParOf" srcId="{E1ECF714-8E47-40EB-99A4-F0040ED93234}" destId="{EFFE7C6E-39D1-4607-85EA-C4EEC550721C}" srcOrd="5" destOrd="0" presId="urn:microsoft.com/office/officeart/2005/8/layout/hierarchy3"/>
    <dgm:cxn modelId="{0BBEC9D1-9616-407B-8607-3365B1363E38}" type="presParOf" srcId="{E1ECF714-8E47-40EB-99A4-F0040ED93234}" destId="{1BAE3705-EE55-498C-8AD0-4B07F1261111}" srcOrd="6" destOrd="0" presId="urn:microsoft.com/office/officeart/2005/8/layout/hierarchy3"/>
    <dgm:cxn modelId="{08E11C24-54E8-4728-84DC-7BCD344C6B13}" type="presParOf" srcId="{E1ECF714-8E47-40EB-99A4-F0040ED93234}" destId="{DF7183B3-03A2-44FE-B73F-737B4F2B0076}" srcOrd="7" destOrd="0" presId="urn:microsoft.com/office/officeart/2005/8/layout/hierarchy3"/>
    <dgm:cxn modelId="{A970CE7B-D985-449B-A2A0-657AEEB1FE62}" type="presParOf" srcId="{05396F80-6A6D-4B7C-840B-DD8FA2089B73}" destId="{4AE4C7D6-6619-4947-87D9-4CB47F00F20C}" srcOrd="1" destOrd="0" presId="urn:microsoft.com/office/officeart/2005/8/layout/hierarchy3"/>
    <dgm:cxn modelId="{D3422171-32B2-4D29-A3F1-7CEB6A0EABE2}" type="presParOf" srcId="{4AE4C7D6-6619-4947-87D9-4CB47F00F20C}" destId="{C0B15E4F-59A9-42D9-AD9F-4026745CA69A}" srcOrd="0" destOrd="0" presId="urn:microsoft.com/office/officeart/2005/8/layout/hierarchy3"/>
    <dgm:cxn modelId="{5F58D33D-389C-4DA0-98BD-5BB387AF78E0}" type="presParOf" srcId="{C0B15E4F-59A9-42D9-AD9F-4026745CA69A}" destId="{85621B86-057D-492B-9242-312AC80DF784}" srcOrd="0" destOrd="0" presId="urn:microsoft.com/office/officeart/2005/8/layout/hierarchy3"/>
    <dgm:cxn modelId="{788FCB4D-59E8-4193-90A5-225703B9EF14}" type="presParOf" srcId="{C0B15E4F-59A9-42D9-AD9F-4026745CA69A}" destId="{F58651EB-0D97-4603-9EFC-5A044D23286A}" srcOrd="1" destOrd="0" presId="urn:microsoft.com/office/officeart/2005/8/layout/hierarchy3"/>
    <dgm:cxn modelId="{27A7D093-DFDA-4E4D-9015-FDB4FE14DAD6}" type="presParOf" srcId="{4AE4C7D6-6619-4947-87D9-4CB47F00F20C}" destId="{740C50A2-8B40-43CB-94EE-324179AA5B5F}" srcOrd="1" destOrd="0" presId="urn:microsoft.com/office/officeart/2005/8/layout/hierarchy3"/>
    <dgm:cxn modelId="{47782C06-4B43-42AD-A576-231DFA24AEE6}" type="presParOf" srcId="{740C50A2-8B40-43CB-94EE-324179AA5B5F}" destId="{C596A93F-0FF9-480C-B975-9D8F85055BE2}" srcOrd="0" destOrd="0" presId="urn:microsoft.com/office/officeart/2005/8/layout/hierarchy3"/>
    <dgm:cxn modelId="{26683187-2D54-44DD-B2EA-9FF22A740A8E}" type="presParOf" srcId="{740C50A2-8B40-43CB-94EE-324179AA5B5F}" destId="{760E7782-2B23-4652-A3FB-39B7FE2FD7F2}" srcOrd="1" destOrd="0" presId="urn:microsoft.com/office/officeart/2005/8/layout/hierarchy3"/>
    <dgm:cxn modelId="{8BE968FE-EF65-474C-8BF8-C2A55BE0FE23}" type="presParOf" srcId="{740C50A2-8B40-43CB-94EE-324179AA5B5F}" destId="{1206D586-F2FB-4CDE-B512-39FBCB6CA08E}" srcOrd="2" destOrd="0" presId="urn:microsoft.com/office/officeart/2005/8/layout/hierarchy3"/>
    <dgm:cxn modelId="{91CB4F32-21B8-4671-8D4F-CB741E5F229E}" type="presParOf" srcId="{740C50A2-8B40-43CB-94EE-324179AA5B5F}" destId="{64DB833E-46D2-452B-8844-0E2DBD5240E8}" srcOrd="3" destOrd="0" presId="urn:microsoft.com/office/officeart/2005/8/layout/hierarchy3"/>
    <dgm:cxn modelId="{662B0E96-13CD-4221-BAF8-F1202C3591EB}" type="presParOf" srcId="{740C50A2-8B40-43CB-94EE-324179AA5B5F}" destId="{0BCD77BD-8BF5-4541-AEED-500151590E02}" srcOrd="4" destOrd="0" presId="urn:microsoft.com/office/officeart/2005/8/layout/hierarchy3"/>
    <dgm:cxn modelId="{4CB8A236-D5F4-4AE4-AD77-7FC573D558AC}" type="presParOf" srcId="{740C50A2-8B40-43CB-94EE-324179AA5B5F}" destId="{95C20BB4-E81C-405B-9813-258C09BE5A8E}" srcOrd="5" destOrd="0" presId="urn:microsoft.com/office/officeart/2005/8/layout/hierarchy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C262A3-7B56-46A1-BD1D-872AFB88BC3B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67E43B8-AE4B-44E5-A35F-2DB174C489A4}">
      <dgm:prSet custT="1"/>
      <dgm:spPr/>
      <dgm:t>
        <a:bodyPr/>
        <a:lstStyle/>
        <a:p>
          <a:pPr rtl="0"/>
          <a:r>
            <a:rPr lang="uk-UA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Негативні</a:t>
          </a:r>
          <a:endParaRPr lang="uk-UA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2750F-0909-4C2F-875C-D0159C7ABAF4}" type="parTrans" cxnId="{F5FA45B7-2BF3-42BD-BC09-13A973B406B7}">
      <dgm:prSet/>
      <dgm:spPr/>
      <dgm:t>
        <a:bodyPr/>
        <a:lstStyle/>
        <a:p>
          <a:endParaRPr lang="uk-UA" sz="1600"/>
        </a:p>
      </dgm:t>
    </dgm:pt>
    <dgm:pt modelId="{B12CF86E-5366-40F5-BA31-6D142F21EA11}" type="sibTrans" cxnId="{F5FA45B7-2BF3-42BD-BC09-13A973B406B7}">
      <dgm:prSet/>
      <dgm:spPr/>
      <dgm:t>
        <a:bodyPr/>
        <a:lstStyle/>
        <a:p>
          <a:endParaRPr lang="uk-UA" sz="1600"/>
        </a:p>
      </dgm:t>
    </dgm:pt>
    <dgm:pt modelId="{0FCD8B00-A9CC-4BE1-B5C0-FFEA67FEBCB2}">
      <dgm:prSet custT="1"/>
      <dgm:spPr/>
      <dgm:t>
        <a:bodyPr/>
        <a:lstStyle/>
        <a:p>
          <a:pPr rtl="0"/>
          <a:r>
            <a:rPr lang="uk-UA" sz="1800" dirty="0" smtClean="0"/>
            <a:t>Не прийняті зміни до законодавства щодо створення </a:t>
          </a:r>
          <a:r>
            <a:rPr lang="ru-RU" sz="1800" dirty="0" smtClean="0"/>
            <a:t>Державного фонду </a:t>
          </a:r>
          <a:r>
            <a:rPr lang="ru-RU" sz="1800" dirty="0" err="1" smtClean="0"/>
            <a:t>розвитку</a:t>
          </a:r>
          <a:r>
            <a:rPr lang="ru-RU" sz="1800" dirty="0" smtClean="0"/>
            <a:t> </a:t>
          </a:r>
          <a:r>
            <a:rPr lang="ru-RU" sz="1800" dirty="0" err="1" smtClean="0"/>
            <a:t>лісового</a:t>
          </a:r>
          <a:r>
            <a:rPr lang="ru-RU" sz="1800" dirty="0" smtClean="0"/>
            <a:t> </a:t>
          </a:r>
          <a:r>
            <a:rPr lang="ru-RU" sz="1800" dirty="0" err="1" smtClean="0"/>
            <a:t>господарства</a:t>
          </a:r>
          <a:r>
            <a:rPr lang="ru-RU" sz="1800" dirty="0" smtClean="0"/>
            <a:t> </a:t>
          </a:r>
          <a:endParaRPr lang="uk-UA" sz="1800" dirty="0"/>
        </a:p>
      </dgm:t>
    </dgm:pt>
    <dgm:pt modelId="{B4C70A2B-770A-4403-8403-69BA6A0E6942}" type="parTrans" cxnId="{707F89BE-0478-4C17-A680-99D840DE7FF5}">
      <dgm:prSet/>
      <dgm:spPr/>
      <dgm:t>
        <a:bodyPr/>
        <a:lstStyle/>
        <a:p>
          <a:endParaRPr lang="uk-UA" sz="1600"/>
        </a:p>
      </dgm:t>
    </dgm:pt>
    <dgm:pt modelId="{831BD7C3-A668-48CE-8F8E-CD6A09BFD340}" type="sibTrans" cxnId="{707F89BE-0478-4C17-A680-99D840DE7FF5}">
      <dgm:prSet/>
      <dgm:spPr/>
      <dgm:t>
        <a:bodyPr/>
        <a:lstStyle/>
        <a:p>
          <a:endParaRPr lang="uk-UA" sz="1600"/>
        </a:p>
      </dgm:t>
    </dgm:pt>
    <dgm:pt modelId="{56902459-653F-4990-815F-B8A86BD1F098}">
      <dgm:prSet custT="1"/>
      <dgm:spPr/>
      <dgm:t>
        <a:bodyPr/>
        <a:lstStyle/>
        <a:p>
          <a:pPr rtl="0"/>
          <a:r>
            <a:rPr lang="uk-UA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Позитивні</a:t>
          </a:r>
          <a:endParaRPr lang="uk-UA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973BE4-54F7-44CC-8B44-B25E5629611D}" type="parTrans" cxnId="{3344BB43-D58D-4A92-8291-8A96AC408C59}">
      <dgm:prSet/>
      <dgm:spPr/>
      <dgm:t>
        <a:bodyPr/>
        <a:lstStyle/>
        <a:p>
          <a:endParaRPr lang="uk-UA" sz="1600"/>
        </a:p>
      </dgm:t>
    </dgm:pt>
    <dgm:pt modelId="{5890C3B6-F81E-4820-BAFC-46E8E7529442}" type="sibTrans" cxnId="{3344BB43-D58D-4A92-8291-8A96AC408C59}">
      <dgm:prSet/>
      <dgm:spPr/>
      <dgm:t>
        <a:bodyPr/>
        <a:lstStyle/>
        <a:p>
          <a:endParaRPr lang="uk-UA" sz="1600"/>
        </a:p>
      </dgm:t>
    </dgm:pt>
    <dgm:pt modelId="{500F2156-216E-4EBB-A7A1-569A06CF9A01}">
      <dgm:prSet custT="1"/>
      <dgm:spPr/>
      <dgm:t>
        <a:bodyPr/>
        <a:lstStyle/>
        <a:p>
          <a:pPr rtl="0"/>
          <a:r>
            <a:rPr lang="uk-UA" sz="1800" dirty="0" smtClean="0"/>
            <a:t>Зменшена ставка земельного податку на лісові землі</a:t>
          </a:r>
          <a:endParaRPr lang="uk-UA" sz="1800" dirty="0"/>
        </a:p>
      </dgm:t>
    </dgm:pt>
    <dgm:pt modelId="{1EBFC362-9819-4BF7-AB43-780D7595EAC7}" type="parTrans" cxnId="{D7BB459B-BCD8-4023-B3A6-53EBCA9F8E74}">
      <dgm:prSet/>
      <dgm:spPr/>
      <dgm:t>
        <a:bodyPr/>
        <a:lstStyle/>
        <a:p>
          <a:endParaRPr lang="uk-UA" sz="1600"/>
        </a:p>
      </dgm:t>
    </dgm:pt>
    <dgm:pt modelId="{728D2256-FFD5-4998-A9BD-0F0BB28F10B6}" type="sibTrans" cxnId="{D7BB459B-BCD8-4023-B3A6-53EBCA9F8E74}">
      <dgm:prSet/>
      <dgm:spPr/>
      <dgm:t>
        <a:bodyPr/>
        <a:lstStyle/>
        <a:p>
          <a:endParaRPr lang="uk-UA" sz="1600"/>
        </a:p>
      </dgm:t>
    </dgm:pt>
    <dgm:pt modelId="{C48D0572-883A-48E3-8B9C-0EB3AD6C5E6F}">
      <dgm:prSet custT="1"/>
      <dgm:spPr/>
      <dgm:t>
        <a:bodyPr/>
        <a:lstStyle/>
        <a:p>
          <a:pPr rtl="0"/>
          <a:r>
            <a:rPr lang="uk-UA" sz="1800" dirty="0" smtClean="0"/>
            <a:t>Новий земельний податок на лісові землі</a:t>
          </a:r>
          <a:endParaRPr lang="uk-UA" sz="1800" dirty="0"/>
        </a:p>
      </dgm:t>
    </dgm:pt>
    <dgm:pt modelId="{970B1056-2998-42C3-B977-D6681DCD71F8}" type="parTrans" cxnId="{5FBF977B-D76C-433D-A583-8C34ED098B58}">
      <dgm:prSet/>
      <dgm:spPr/>
      <dgm:t>
        <a:bodyPr/>
        <a:lstStyle/>
        <a:p>
          <a:endParaRPr lang="uk-UA" sz="1600"/>
        </a:p>
      </dgm:t>
    </dgm:pt>
    <dgm:pt modelId="{874BFA9B-1417-448A-96D1-BC4966867F46}" type="sibTrans" cxnId="{5FBF977B-D76C-433D-A583-8C34ED098B58}">
      <dgm:prSet/>
      <dgm:spPr/>
      <dgm:t>
        <a:bodyPr/>
        <a:lstStyle/>
        <a:p>
          <a:endParaRPr lang="uk-UA" sz="1600"/>
        </a:p>
      </dgm:t>
    </dgm:pt>
    <dgm:pt modelId="{91389624-153F-460B-8839-99FEC274A583}">
      <dgm:prSet custT="1"/>
      <dgm:spPr/>
      <dgm:t>
        <a:bodyPr/>
        <a:lstStyle/>
        <a:p>
          <a:pPr rtl="0"/>
          <a:r>
            <a:rPr lang="uk-UA" sz="1800" dirty="0" smtClean="0"/>
            <a:t>Можливість використання спеціального фонду державного бюджету у 2019 році</a:t>
          </a:r>
          <a:endParaRPr lang="uk-UA" sz="1800" dirty="0"/>
        </a:p>
      </dgm:t>
    </dgm:pt>
    <dgm:pt modelId="{22BC9D3B-3CA2-40B4-A5BE-80C0FACA0FAF}" type="parTrans" cxnId="{ED521805-25A4-4501-9647-55E870123DE3}">
      <dgm:prSet/>
      <dgm:spPr/>
      <dgm:t>
        <a:bodyPr/>
        <a:lstStyle/>
        <a:p>
          <a:endParaRPr lang="uk-UA" sz="1600"/>
        </a:p>
      </dgm:t>
    </dgm:pt>
    <dgm:pt modelId="{DEE146AA-72DD-448A-9754-D9BBBE675095}" type="sibTrans" cxnId="{ED521805-25A4-4501-9647-55E870123DE3}">
      <dgm:prSet/>
      <dgm:spPr/>
      <dgm:t>
        <a:bodyPr/>
        <a:lstStyle/>
        <a:p>
          <a:endParaRPr lang="uk-UA" sz="1600"/>
        </a:p>
      </dgm:t>
    </dgm:pt>
    <dgm:pt modelId="{05396F80-6A6D-4B7C-840B-DD8FA2089B73}" type="pres">
      <dgm:prSet presAssocID="{65C262A3-7B56-46A1-BD1D-872AFB88BC3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AEE80ED1-5BFC-4AB8-9911-26CFA59D167A}" type="pres">
      <dgm:prSet presAssocID="{E67E43B8-AE4B-44E5-A35F-2DB174C489A4}" presName="root" presStyleCnt="0"/>
      <dgm:spPr/>
    </dgm:pt>
    <dgm:pt modelId="{12EE8EF0-772D-4BE8-BD71-CFFDF5F8AC3A}" type="pres">
      <dgm:prSet presAssocID="{E67E43B8-AE4B-44E5-A35F-2DB174C489A4}" presName="rootComposite" presStyleCnt="0"/>
      <dgm:spPr/>
    </dgm:pt>
    <dgm:pt modelId="{5AD44E61-74F1-4AD0-B4E5-B28EF8D9AC05}" type="pres">
      <dgm:prSet presAssocID="{E67E43B8-AE4B-44E5-A35F-2DB174C489A4}" presName="rootText" presStyleLbl="node1" presStyleIdx="0" presStyleCnt="2" custScaleX="191503" custLinFactNeighborX="-70659" custLinFactNeighborY="-2771"/>
      <dgm:spPr/>
      <dgm:t>
        <a:bodyPr/>
        <a:lstStyle/>
        <a:p>
          <a:endParaRPr lang="uk-UA"/>
        </a:p>
      </dgm:t>
    </dgm:pt>
    <dgm:pt modelId="{2FBEFAD7-D6E3-49C9-AE37-B43465D85616}" type="pres">
      <dgm:prSet presAssocID="{E67E43B8-AE4B-44E5-A35F-2DB174C489A4}" presName="rootConnector" presStyleLbl="node1" presStyleIdx="0" presStyleCnt="2"/>
      <dgm:spPr/>
      <dgm:t>
        <a:bodyPr/>
        <a:lstStyle/>
        <a:p>
          <a:endParaRPr lang="uk-UA"/>
        </a:p>
      </dgm:t>
    </dgm:pt>
    <dgm:pt modelId="{E1ECF714-8E47-40EB-99A4-F0040ED93234}" type="pres">
      <dgm:prSet presAssocID="{E67E43B8-AE4B-44E5-A35F-2DB174C489A4}" presName="childShape" presStyleCnt="0"/>
      <dgm:spPr/>
    </dgm:pt>
    <dgm:pt modelId="{19A986E9-37D5-4D19-B14D-6A01C977B4EE}" type="pres">
      <dgm:prSet presAssocID="{970B1056-2998-42C3-B977-D6681DCD71F8}" presName="Name13" presStyleLbl="parChTrans1D2" presStyleIdx="0" presStyleCnt="4"/>
      <dgm:spPr/>
      <dgm:t>
        <a:bodyPr/>
        <a:lstStyle/>
        <a:p>
          <a:endParaRPr lang="uk-UA"/>
        </a:p>
      </dgm:t>
    </dgm:pt>
    <dgm:pt modelId="{EFFE7C6E-39D1-4607-85EA-C4EEC550721C}" type="pres">
      <dgm:prSet presAssocID="{C48D0572-883A-48E3-8B9C-0EB3AD6C5E6F}" presName="childText" presStyleLbl="bgAcc1" presStyleIdx="0" presStyleCnt="4" custScaleX="141572" custScaleY="140241" custLinFactNeighborX="17531" custLinFactNeighborY="-55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BAE3705-EE55-498C-8AD0-4B07F1261111}" type="pres">
      <dgm:prSet presAssocID="{B4C70A2B-770A-4403-8403-69BA6A0E6942}" presName="Name13" presStyleLbl="parChTrans1D2" presStyleIdx="1" presStyleCnt="4"/>
      <dgm:spPr/>
      <dgm:t>
        <a:bodyPr/>
        <a:lstStyle/>
        <a:p>
          <a:endParaRPr lang="uk-UA"/>
        </a:p>
      </dgm:t>
    </dgm:pt>
    <dgm:pt modelId="{DF7183B3-03A2-44FE-B73F-737B4F2B0076}" type="pres">
      <dgm:prSet presAssocID="{0FCD8B00-A9CC-4BE1-B5C0-FFEA67FEBCB2}" presName="childText" presStyleLbl="bgAcc1" presStyleIdx="1" presStyleCnt="4" custScaleX="134740" custScaleY="197814" custLinFactNeighborX="22727" custLinFactNeighborY="4849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AE4C7D6-6619-4947-87D9-4CB47F00F20C}" type="pres">
      <dgm:prSet presAssocID="{56902459-653F-4990-815F-B8A86BD1F098}" presName="root" presStyleCnt="0"/>
      <dgm:spPr/>
    </dgm:pt>
    <dgm:pt modelId="{C0B15E4F-59A9-42D9-AD9F-4026745CA69A}" type="pres">
      <dgm:prSet presAssocID="{56902459-653F-4990-815F-B8A86BD1F098}" presName="rootComposite" presStyleCnt="0"/>
      <dgm:spPr/>
    </dgm:pt>
    <dgm:pt modelId="{85621B86-057D-492B-9242-312AC80DF784}" type="pres">
      <dgm:prSet presAssocID="{56902459-653F-4990-815F-B8A86BD1F098}" presName="rootText" presStyleLbl="node1" presStyleIdx="1" presStyleCnt="2" custScaleX="209576"/>
      <dgm:spPr/>
      <dgm:t>
        <a:bodyPr/>
        <a:lstStyle/>
        <a:p>
          <a:endParaRPr lang="uk-UA"/>
        </a:p>
      </dgm:t>
    </dgm:pt>
    <dgm:pt modelId="{F58651EB-0D97-4603-9EFC-5A044D23286A}" type="pres">
      <dgm:prSet presAssocID="{56902459-653F-4990-815F-B8A86BD1F098}" presName="rootConnector" presStyleLbl="node1" presStyleIdx="1" presStyleCnt="2"/>
      <dgm:spPr/>
      <dgm:t>
        <a:bodyPr/>
        <a:lstStyle/>
        <a:p>
          <a:endParaRPr lang="uk-UA"/>
        </a:p>
      </dgm:t>
    </dgm:pt>
    <dgm:pt modelId="{740C50A2-8B40-43CB-94EE-324179AA5B5F}" type="pres">
      <dgm:prSet presAssocID="{56902459-653F-4990-815F-B8A86BD1F098}" presName="childShape" presStyleCnt="0"/>
      <dgm:spPr/>
    </dgm:pt>
    <dgm:pt modelId="{C596A93F-0FF9-480C-B975-9D8F85055BE2}" type="pres">
      <dgm:prSet presAssocID="{1EBFC362-9819-4BF7-AB43-780D7595EAC7}" presName="Name13" presStyleLbl="parChTrans1D2" presStyleIdx="2" presStyleCnt="4"/>
      <dgm:spPr/>
      <dgm:t>
        <a:bodyPr/>
        <a:lstStyle/>
        <a:p>
          <a:endParaRPr lang="uk-UA"/>
        </a:p>
      </dgm:t>
    </dgm:pt>
    <dgm:pt modelId="{760E7782-2B23-4652-A3FB-39B7FE2FD7F2}" type="pres">
      <dgm:prSet presAssocID="{500F2156-216E-4EBB-A7A1-569A06CF9A01}" presName="childText" presStyleLbl="bgAcc1" presStyleIdx="2" presStyleCnt="4" custScaleX="17655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BCD77BD-8BF5-4541-AEED-500151590E02}" type="pres">
      <dgm:prSet presAssocID="{22BC9D3B-3CA2-40B4-A5BE-80C0FACA0FAF}" presName="Name13" presStyleLbl="parChTrans1D2" presStyleIdx="3" presStyleCnt="4"/>
      <dgm:spPr/>
      <dgm:t>
        <a:bodyPr/>
        <a:lstStyle/>
        <a:p>
          <a:endParaRPr lang="uk-UA"/>
        </a:p>
      </dgm:t>
    </dgm:pt>
    <dgm:pt modelId="{95C20BB4-E81C-405B-9813-258C09BE5A8E}" type="pres">
      <dgm:prSet presAssocID="{91389624-153F-460B-8839-99FEC274A583}" presName="childText" presStyleLbl="bgAcc1" presStyleIdx="3" presStyleCnt="4" custScaleX="185307" custScaleY="14297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344BB43-D58D-4A92-8291-8A96AC408C59}" srcId="{65C262A3-7B56-46A1-BD1D-872AFB88BC3B}" destId="{56902459-653F-4990-815F-B8A86BD1F098}" srcOrd="1" destOrd="0" parTransId="{3D973BE4-54F7-44CC-8B44-B25E5629611D}" sibTransId="{5890C3B6-F81E-4820-BAFC-46E8E7529442}"/>
    <dgm:cxn modelId="{3CD1ADC0-6F9D-4A9F-9DAC-2B583793DFD8}" type="presOf" srcId="{56902459-653F-4990-815F-B8A86BD1F098}" destId="{85621B86-057D-492B-9242-312AC80DF784}" srcOrd="0" destOrd="0" presId="urn:microsoft.com/office/officeart/2005/8/layout/hierarchy3"/>
    <dgm:cxn modelId="{974DB27A-6F23-44EB-AA95-41912FB66013}" type="presOf" srcId="{65C262A3-7B56-46A1-BD1D-872AFB88BC3B}" destId="{05396F80-6A6D-4B7C-840B-DD8FA2089B73}" srcOrd="0" destOrd="0" presId="urn:microsoft.com/office/officeart/2005/8/layout/hierarchy3"/>
    <dgm:cxn modelId="{13D23995-3CE2-4587-A46D-A43311567940}" type="presOf" srcId="{56902459-653F-4990-815F-B8A86BD1F098}" destId="{F58651EB-0D97-4603-9EFC-5A044D23286A}" srcOrd="1" destOrd="0" presId="urn:microsoft.com/office/officeart/2005/8/layout/hierarchy3"/>
    <dgm:cxn modelId="{D7A7D4D6-0FBF-4724-8572-9F2FD5CF0E0A}" type="presOf" srcId="{1EBFC362-9819-4BF7-AB43-780D7595EAC7}" destId="{C596A93F-0FF9-480C-B975-9D8F85055BE2}" srcOrd="0" destOrd="0" presId="urn:microsoft.com/office/officeart/2005/8/layout/hierarchy3"/>
    <dgm:cxn modelId="{DFC484F2-1B7F-4CDC-AFB2-2F8858435E65}" type="presOf" srcId="{C48D0572-883A-48E3-8B9C-0EB3AD6C5E6F}" destId="{EFFE7C6E-39D1-4607-85EA-C4EEC550721C}" srcOrd="0" destOrd="0" presId="urn:microsoft.com/office/officeart/2005/8/layout/hierarchy3"/>
    <dgm:cxn modelId="{E24BD5D5-BD91-4FEE-A595-623BC47C52F3}" type="presOf" srcId="{0FCD8B00-A9CC-4BE1-B5C0-FFEA67FEBCB2}" destId="{DF7183B3-03A2-44FE-B73F-737B4F2B0076}" srcOrd="0" destOrd="0" presId="urn:microsoft.com/office/officeart/2005/8/layout/hierarchy3"/>
    <dgm:cxn modelId="{D0FABB22-03DA-432D-8A18-3F72F80957BA}" type="presOf" srcId="{970B1056-2998-42C3-B977-D6681DCD71F8}" destId="{19A986E9-37D5-4D19-B14D-6A01C977B4EE}" srcOrd="0" destOrd="0" presId="urn:microsoft.com/office/officeart/2005/8/layout/hierarchy3"/>
    <dgm:cxn modelId="{E7670B89-B2E6-4BC0-8EC1-C30DFD6371F1}" type="presOf" srcId="{22BC9D3B-3CA2-40B4-A5BE-80C0FACA0FAF}" destId="{0BCD77BD-8BF5-4541-AEED-500151590E02}" srcOrd="0" destOrd="0" presId="urn:microsoft.com/office/officeart/2005/8/layout/hierarchy3"/>
    <dgm:cxn modelId="{ACADE167-1BAE-44C9-BD81-6FF31B7940A7}" type="presOf" srcId="{E67E43B8-AE4B-44E5-A35F-2DB174C489A4}" destId="{5AD44E61-74F1-4AD0-B4E5-B28EF8D9AC05}" srcOrd="0" destOrd="0" presId="urn:microsoft.com/office/officeart/2005/8/layout/hierarchy3"/>
    <dgm:cxn modelId="{ED521805-25A4-4501-9647-55E870123DE3}" srcId="{56902459-653F-4990-815F-B8A86BD1F098}" destId="{91389624-153F-460B-8839-99FEC274A583}" srcOrd="1" destOrd="0" parTransId="{22BC9D3B-3CA2-40B4-A5BE-80C0FACA0FAF}" sibTransId="{DEE146AA-72DD-448A-9754-D9BBBE675095}"/>
    <dgm:cxn modelId="{180E781C-B191-4482-8373-A6D61488F500}" type="presOf" srcId="{E67E43B8-AE4B-44E5-A35F-2DB174C489A4}" destId="{2FBEFAD7-D6E3-49C9-AE37-B43465D85616}" srcOrd="1" destOrd="0" presId="urn:microsoft.com/office/officeart/2005/8/layout/hierarchy3"/>
    <dgm:cxn modelId="{707F89BE-0478-4C17-A680-99D840DE7FF5}" srcId="{E67E43B8-AE4B-44E5-A35F-2DB174C489A4}" destId="{0FCD8B00-A9CC-4BE1-B5C0-FFEA67FEBCB2}" srcOrd="1" destOrd="0" parTransId="{B4C70A2B-770A-4403-8403-69BA6A0E6942}" sibTransId="{831BD7C3-A668-48CE-8F8E-CD6A09BFD340}"/>
    <dgm:cxn modelId="{F3914D0C-FAEE-4897-8D6F-2A98FC759886}" type="presOf" srcId="{B4C70A2B-770A-4403-8403-69BA6A0E6942}" destId="{1BAE3705-EE55-498C-8AD0-4B07F1261111}" srcOrd="0" destOrd="0" presId="urn:microsoft.com/office/officeart/2005/8/layout/hierarchy3"/>
    <dgm:cxn modelId="{D7BB459B-BCD8-4023-B3A6-53EBCA9F8E74}" srcId="{56902459-653F-4990-815F-B8A86BD1F098}" destId="{500F2156-216E-4EBB-A7A1-569A06CF9A01}" srcOrd="0" destOrd="0" parTransId="{1EBFC362-9819-4BF7-AB43-780D7595EAC7}" sibTransId="{728D2256-FFD5-4998-A9BD-0F0BB28F10B6}"/>
    <dgm:cxn modelId="{F5FA45B7-2BF3-42BD-BC09-13A973B406B7}" srcId="{65C262A3-7B56-46A1-BD1D-872AFB88BC3B}" destId="{E67E43B8-AE4B-44E5-A35F-2DB174C489A4}" srcOrd="0" destOrd="0" parTransId="{8912750F-0909-4C2F-875C-D0159C7ABAF4}" sibTransId="{B12CF86E-5366-40F5-BA31-6D142F21EA11}"/>
    <dgm:cxn modelId="{5FBF977B-D76C-433D-A583-8C34ED098B58}" srcId="{E67E43B8-AE4B-44E5-A35F-2DB174C489A4}" destId="{C48D0572-883A-48E3-8B9C-0EB3AD6C5E6F}" srcOrd="0" destOrd="0" parTransId="{970B1056-2998-42C3-B977-D6681DCD71F8}" sibTransId="{874BFA9B-1417-448A-96D1-BC4966867F46}"/>
    <dgm:cxn modelId="{8B11DF44-C7DA-4FC7-8F2D-48B23CC21F98}" type="presOf" srcId="{500F2156-216E-4EBB-A7A1-569A06CF9A01}" destId="{760E7782-2B23-4652-A3FB-39B7FE2FD7F2}" srcOrd="0" destOrd="0" presId="urn:microsoft.com/office/officeart/2005/8/layout/hierarchy3"/>
    <dgm:cxn modelId="{3F7DE1E0-6894-4BE1-9959-200E775A2993}" type="presOf" srcId="{91389624-153F-460B-8839-99FEC274A583}" destId="{95C20BB4-E81C-405B-9813-258C09BE5A8E}" srcOrd="0" destOrd="0" presId="urn:microsoft.com/office/officeart/2005/8/layout/hierarchy3"/>
    <dgm:cxn modelId="{99F7C7C7-BF0A-4417-BE6A-7E65C1DE2CF9}" type="presParOf" srcId="{05396F80-6A6D-4B7C-840B-DD8FA2089B73}" destId="{AEE80ED1-5BFC-4AB8-9911-26CFA59D167A}" srcOrd="0" destOrd="0" presId="urn:microsoft.com/office/officeart/2005/8/layout/hierarchy3"/>
    <dgm:cxn modelId="{00529217-8819-47DD-ACE8-E54DAEDDB525}" type="presParOf" srcId="{AEE80ED1-5BFC-4AB8-9911-26CFA59D167A}" destId="{12EE8EF0-772D-4BE8-BD71-CFFDF5F8AC3A}" srcOrd="0" destOrd="0" presId="urn:microsoft.com/office/officeart/2005/8/layout/hierarchy3"/>
    <dgm:cxn modelId="{69EE9FEB-89C4-4062-A162-F8BB9314E667}" type="presParOf" srcId="{12EE8EF0-772D-4BE8-BD71-CFFDF5F8AC3A}" destId="{5AD44E61-74F1-4AD0-B4E5-B28EF8D9AC05}" srcOrd="0" destOrd="0" presId="urn:microsoft.com/office/officeart/2005/8/layout/hierarchy3"/>
    <dgm:cxn modelId="{EDEAE99C-CB6F-4C5E-85EE-502472D3B59A}" type="presParOf" srcId="{12EE8EF0-772D-4BE8-BD71-CFFDF5F8AC3A}" destId="{2FBEFAD7-D6E3-49C9-AE37-B43465D85616}" srcOrd="1" destOrd="0" presId="urn:microsoft.com/office/officeart/2005/8/layout/hierarchy3"/>
    <dgm:cxn modelId="{11BCB4C7-758A-4A8A-A8E1-8B11FE3778BF}" type="presParOf" srcId="{AEE80ED1-5BFC-4AB8-9911-26CFA59D167A}" destId="{E1ECF714-8E47-40EB-99A4-F0040ED93234}" srcOrd="1" destOrd="0" presId="urn:microsoft.com/office/officeart/2005/8/layout/hierarchy3"/>
    <dgm:cxn modelId="{29FA40BF-E479-4370-9E5A-705DF8B96904}" type="presParOf" srcId="{E1ECF714-8E47-40EB-99A4-F0040ED93234}" destId="{19A986E9-37D5-4D19-B14D-6A01C977B4EE}" srcOrd="0" destOrd="0" presId="urn:microsoft.com/office/officeart/2005/8/layout/hierarchy3"/>
    <dgm:cxn modelId="{02DB6A81-7749-4B60-8C17-E89481413442}" type="presParOf" srcId="{E1ECF714-8E47-40EB-99A4-F0040ED93234}" destId="{EFFE7C6E-39D1-4607-85EA-C4EEC550721C}" srcOrd="1" destOrd="0" presId="urn:microsoft.com/office/officeart/2005/8/layout/hierarchy3"/>
    <dgm:cxn modelId="{59A595A6-261C-42C7-B2BB-509A73798FBA}" type="presParOf" srcId="{E1ECF714-8E47-40EB-99A4-F0040ED93234}" destId="{1BAE3705-EE55-498C-8AD0-4B07F1261111}" srcOrd="2" destOrd="0" presId="urn:microsoft.com/office/officeart/2005/8/layout/hierarchy3"/>
    <dgm:cxn modelId="{CAEE8E85-D706-4A3F-9309-EC8CD7F7821E}" type="presParOf" srcId="{E1ECF714-8E47-40EB-99A4-F0040ED93234}" destId="{DF7183B3-03A2-44FE-B73F-737B4F2B0076}" srcOrd="3" destOrd="0" presId="urn:microsoft.com/office/officeart/2005/8/layout/hierarchy3"/>
    <dgm:cxn modelId="{E3464F5C-2B10-4628-9D66-5551406B03F9}" type="presParOf" srcId="{05396F80-6A6D-4B7C-840B-DD8FA2089B73}" destId="{4AE4C7D6-6619-4947-87D9-4CB47F00F20C}" srcOrd="1" destOrd="0" presId="urn:microsoft.com/office/officeart/2005/8/layout/hierarchy3"/>
    <dgm:cxn modelId="{90B3896D-75BF-49A1-A26E-FEB4441CACDF}" type="presParOf" srcId="{4AE4C7D6-6619-4947-87D9-4CB47F00F20C}" destId="{C0B15E4F-59A9-42D9-AD9F-4026745CA69A}" srcOrd="0" destOrd="0" presId="urn:microsoft.com/office/officeart/2005/8/layout/hierarchy3"/>
    <dgm:cxn modelId="{00BCC9A0-5BBC-463A-83B5-B27603BAAD52}" type="presParOf" srcId="{C0B15E4F-59A9-42D9-AD9F-4026745CA69A}" destId="{85621B86-057D-492B-9242-312AC80DF784}" srcOrd="0" destOrd="0" presId="urn:microsoft.com/office/officeart/2005/8/layout/hierarchy3"/>
    <dgm:cxn modelId="{4F83C549-5D70-4E33-AA65-160265B060A1}" type="presParOf" srcId="{C0B15E4F-59A9-42D9-AD9F-4026745CA69A}" destId="{F58651EB-0D97-4603-9EFC-5A044D23286A}" srcOrd="1" destOrd="0" presId="urn:microsoft.com/office/officeart/2005/8/layout/hierarchy3"/>
    <dgm:cxn modelId="{4F25C59C-25EA-42C7-BB30-3790A4BC6501}" type="presParOf" srcId="{4AE4C7D6-6619-4947-87D9-4CB47F00F20C}" destId="{740C50A2-8B40-43CB-94EE-324179AA5B5F}" srcOrd="1" destOrd="0" presId="urn:microsoft.com/office/officeart/2005/8/layout/hierarchy3"/>
    <dgm:cxn modelId="{8B64D0BC-92AB-4810-9E4F-ECA732E15EEF}" type="presParOf" srcId="{740C50A2-8B40-43CB-94EE-324179AA5B5F}" destId="{C596A93F-0FF9-480C-B975-9D8F85055BE2}" srcOrd="0" destOrd="0" presId="urn:microsoft.com/office/officeart/2005/8/layout/hierarchy3"/>
    <dgm:cxn modelId="{25F843A1-408D-4B30-9F19-ECC975290EC2}" type="presParOf" srcId="{740C50A2-8B40-43CB-94EE-324179AA5B5F}" destId="{760E7782-2B23-4652-A3FB-39B7FE2FD7F2}" srcOrd="1" destOrd="0" presId="urn:microsoft.com/office/officeart/2005/8/layout/hierarchy3"/>
    <dgm:cxn modelId="{5B0610E0-2343-45D8-99E7-985C5A1509EA}" type="presParOf" srcId="{740C50A2-8B40-43CB-94EE-324179AA5B5F}" destId="{0BCD77BD-8BF5-4541-AEED-500151590E02}" srcOrd="2" destOrd="0" presId="urn:microsoft.com/office/officeart/2005/8/layout/hierarchy3"/>
    <dgm:cxn modelId="{38EBDB83-348D-48CE-B581-C4AB236C8186}" type="presParOf" srcId="{740C50A2-8B40-43CB-94EE-324179AA5B5F}" destId="{95C20BB4-E81C-405B-9813-258C09BE5A8E}" srcOrd="3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A8346A-7349-4427-88F4-C1D7D5E6561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4F4A33E-8FB5-45C8-9884-F1756E67C375}">
      <dgm:prSet/>
      <dgm:spPr/>
      <dgm:t>
        <a:bodyPr/>
        <a:lstStyle/>
        <a:p>
          <a:pPr rtl="0"/>
          <a:r>
            <a:rPr lang="uk-UA" b="0" i="0" baseline="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надлишок дров’яної деревини </a:t>
          </a:r>
          <a:endParaRPr lang="uk-UA" b="0" i="0" baseline="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E93EC9-8638-4178-B27C-446949EFEBA1}" type="parTrans" cxnId="{DB8518A0-B479-4FCF-B529-AAB0919DF1E7}">
      <dgm:prSet/>
      <dgm:spPr/>
      <dgm:t>
        <a:bodyPr/>
        <a:lstStyle/>
        <a:p>
          <a:endParaRPr lang="uk-UA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4ED198-EE34-4604-A09F-E9F9FE8984B3}" type="sibTrans" cxnId="{DB8518A0-B479-4FCF-B529-AAB0919DF1E7}">
      <dgm:prSet/>
      <dgm:spPr/>
      <dgm:t>
        <a:bodyPr/>
        <a:lstStyle/>
        <a:p>
          <a:endParaRPr lang="uk-UA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9055E8-3E98-46B4-A0EC-A55C60BE6B1A}">
      <dgm:prSet/>
      <dgm:spPr/>
      <dgm:t>
        <a:bodyPr/>
        <a:lstStyle/>
        <a:p>
          <a:pPr rtl="0"/>
          <a:r>
            <a:rPr lang="uk-UA" b="0" i="0" baseline="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зменшення обсягу ділової деревини </a:t>
          </a:r>
          <a:endParaRPr lang="uk-UA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C9F1F7-E2E2-48A0-98E5-6F0CD377E016}" type="parTrans" cxnId="{4B21E312-3F36-421A-98D7-677BF687CBC6}">
      <dgm:prSet/>
      <dgm:spPr/>
      <dgm:t>
        <a:bodyPr/>
        <a:lstStyle/>
        <a:p>
          <a:endParaRPr lang="uk-UA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698DEE-80A5-428E-92C0-501F47A3BE13}" type="sibTrans" cxnId="{4B21E312-3F36-421A-98D7-677BF687CBC6}">
      <dgm:prSet/>
      <dgm:spPr/>
      <dgm:t>
        <a:bodyPr/>
        <a:lstStyle/>
        <a:p>
          <a:endParaRPr lang="uk-UA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2DBB4-BA6A-40A2-8E49-5170FF651577}">
      <dgm:prSet/>
      <dgm:spPr/>
      <dgm:t>
        <a:bodyPr/>
        <a:lstStyle/>
        <a:p>
          <a:pPr rtl="0"/>
          <a:r>
            <a:rPr lang="uk-UA" b="0" i="0" baseline="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дефіцит круглих лісоматеріалів хвойних порід </a:t>
          </a:r>
          <a:endParaRPr lang="uk-UA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20D446-FCB5-42C1-915D-BC7F6B85EDD6}" type="parTrans" cxnId="{00031E57-1C4B-422D-87E6-9EA927074E63}">
      <dgm:prSet/>
      <dgm:spPr/>
      <dgm:t>
        <a:bodyPr/>
        <a:lstStyle/>
        <a:p>
          <a:endParaRPr lang="uk-UA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EF485C-FC94-46BA-AC3B-6C8BEBACA2B6}" type="sibTrans" cxnId="{00031E57-1C4B-422D-87E6-9EA927074E63}">
      <dgm:prSet/>
      <dgm:spPr/>
      <dgm:t>
        <a:bodyPr/>
        <a:lstStyle/>
        <a:p>
          <a:endParaRPr lang="uk-UA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E38AE1-0745-406D-A13B-F8F4792A3A47}" type="pres">
      <dgm:prSet presAssocID="{83A8346A-7349-4427-88F4-C1D7D5E6561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51269D6-6793-48B8-B41D-CAD8C976BCA6}" type="pres">
      <dgm:prSet presAssocID="{83A8346A-7349-4427-88F4-C1D7D5E65615}" presName="arrow" presStyleLbl="bgShp" presStyleIdx="0" presStyleCnt="1"/>
      <dgm:spPr/>
    </dgm:pt>
    <dgm:pt modelId="{3E0D90DD-99B2-413C-9E26-BC54049AED21}" type="pres">
      <dgm:prSet presAssocID="{83A8346A-7349-4427-88F4-C1D7D5E65615}" presName="linearProcess" presStyleCnt="0"/>
      <dgm:spPr/>
    </dgm:pt>
    <dgm:pt modelId="{7929D723-E063-4AD2-BAD3-D915EAAC3B83}" type="pres">
      <dgm:prSet presAssocID="{14F4A33E-8FB5-45C8-9884-F1756E67C37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4F66C28-5BBB-4182-AC4D-A67C1C76D339}" type="pres">
      <dgm:prSet presAssocID="{094ED198-EE34-4604-A09F-E9F9FE8984B3}" presName="sibTrans" presStyleCnt="0"/>
      <dgm:spPr/>
    </dgm:pt>
    <dgm:pt modelId="{E3A54999-F433-4076-94C3-2F5C64CAFAA7}" type="pres">
      <dgm:prSet presAssocID="{3B9055E8-3E98-46B4-A0EC-A55C60BE6B1A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30BD2DF-0B64-4D87-827C-F10DC34E451B}" type="pres">
      <dgm:prSet presAssocID="{C6698DEE-80A5-428E-92C0-501F47A3BE13}" presName="sibTrans" presStyleCnt="0"/>
      <dgm:spPr/>
    </dgm:pt>
    <dgm:pt modelId="{E9736534-23D0-448C-9033-5C3FE20C160D}" type="pres">
      <dgm:prSet presAssocID="{18B2DBB4-BA6A-40A2-8E49-5170FF651577}" presName="textNode" presStyleLbl="node1" presStyleIdx="2" presStyleCnt="3" custLinFactNeighborX="-26960" custLinFactNeighborY="-134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74A2779-34D7-4127-90E1-2F6A7AB9E0D5}" type="presOf" srcId="{18B2DBB4-BA6A-40A2-8E49-5170FF651577}" destId="{E9736534-23D0-448C-9033-5C3FE20C160D}" srcOrd="0" destOrd="0" presId="urn:microsoft.com/office/officeart/2005/8/layout/hProcess9"/>
    <dgm:cxn modelId="{DB8518A0-B479-4FCF-B529-AAB0919DF1E7}" srcId="{83A8346A-7349-4427-88F4-C1D7D5E65615}" destId="{14F4A33E-8FB5-45C8-9884-F1756E67C375}" srcOrd="0" destOrd="0" parTransId="{48E93EC9-8638-4178-B27C-446949EFEBA1}" sibTransId="{094ED198-EE34-4604-A09F-E9F9FE8984B3}"/>
    <dgm:cxn modelId="{4B21E312-3F36-421A-98D7-677BF687CBC6}" srcId="{83A8346A-7349-4427-88F4-C1D7D5E65615}" destId="{3B9055E8-3E98-46B4-A0EC-A55C60BE6B1A}" srcOrd="1" destOrd="0" parTransId="{C1C9F1F7-E2E2-48A0-98E5-6F0CD377E016}" sibTransId="{C6698DEE-80A5-428E-92C0-501F47A3BE13}"/>
    <dgm:cxn modelId="{7447C3BA-FF50-4A0F-B231-67B4AD9EDF62}" type="presOf" srcId="{3B9055E8-3E98-46B4-A0EC-A55C60BE6B1A}" destId="{E3A54999-F433-4076-94C3-2F5C64CAFAA7}" srcOrd="0" destOrd="0" presId="urn:microsoft.com/office/officeart/2005/8/layout/hProcess9"/>
    <dgm:cxn modelId="{1BFAF9F4-A97C-4819-9DE8-0A41DDA139C6}" type="presOf" srcId="{83A8346A-7349-4427-88F4-C1D7D5E65615}" destId="{AEE38AE1-0745-406D-A13B-F8F4792A3A47}" srcOrd="0" destOrd="0" presId="urn:microsoft.com/office/officeart/2005/8/layout/hProcess9"/>
    <dgm:cxn modelId="{ADE8518E-324D-4E1A-87E0-EB0A16CA8502}" type="presOf" srcId="{14F4A33E-8FB5-45C8-9884-F1756E67C375}" destId="{7929D723-E063-4AD2-BAD3-D915EAAC3B83}" srcOrd="0" destOrd="0" presId="urn:microsoft.com/office/officeart/2005/8/layout/hProcess9"/>
    <dgm:cxn modelId="{00031E57-1C4B-422D-87E6-9EA927074E63}" srcId="{83A8346A-7349-4427-88F4-C1D7D5E65615}" destId="{18B2DBB4-BA6A-40A2-8E49-5170FF651577}" srcOrd="2" destOrd="0" parTransId="{2B20D446-FCB5-42C1-915D-BC7F6B85EDD6}" sibTransId="{F9EF485C-FC94-46BA-AC3B-6C8BEBACA2B6}"/>
    <dgm:cxn modelId="{3F9C94B0-EA36-4AA8-ABB7-4A52691E9E7F}" type="presParOf" srcId="{AEE38AE1-0745-406D-A13B-F8F4792A3A47}" destId="{551269D6-6793-48B8-B41D-CAD8C976BCA6}" srcOrd="0" destOrd="0" presId="urn:microsoft.com/office/officeart/2005/8/layout/hProcess9"/>
    <dgm:cxn modelId="{02DB2B9B-9270-404D-9414-B1DF73A07F93}" type="presParOf" srcId="{AEE38AE1-0745-406D-A13B-F8F4792A3A47}" destId="{3E0D90DD-99B2-413C-9E26-BC54049AED21}" srcOrd="1" destOrd="0" presId="urn:microsoft.com/office/officeart/2005/8/layout/hProcess9"/>
    <dgm:cxn modelId="{0B7337AA-45D2-4C6F-9A2D-68182E3CEC67}" type="presParOf" srcId="{3E0D90DD-99B2-413C-9E26-BC54049AED21}" destId="{7929D723-E063-4AD2-BAD3-D915EAAC3B83}" srcOrd="0" destOrd="0" presId="urn:microsoft.com/office/officeart/2005/8/layout/hProcess9"/>
    <dgm:cxn modelId="{50696604-3988-4C31-A077-2CAF1B65A75E}" type="presParOf" srcId="{3E0D90DD-99B2-413C-9E26-BC54049AED21}" destId="{B4F66C28-5BBB-4182-AC4D-A67C1C76D339}" srcOrd="1" destOrd="0" presId="urn:microsoft.com/office/officeart/2005/8/layout/hProcess9"/>
    <dgm:cxn modelId="{C5DEA2C8-C78A-4CFE-8768-A354AE03D1C1}" type="presParOf" srcId="{3E0D90DD-99B2-413C-9E26-BC54049AED21}" destId="{E3A54999-F433-4076-94C3-2F5C64CAFAA7}" srcOrd="2" destOrd="0" presId="urn:microsoft.com/office/officeart/2005/8/layout/hProcess9"/>
    <dgm:cxn modelId="{A21C5E08-1489-4396-A934-EDEF27B2E65D}" type="presParOf" srcId="{3E0D90DD-99B2-413C-9E26-BC54049AED21}" destId="{530BD2DF-0B64-4D87-827C-F10DC34E451B}" srcOrd="3" destOrd="0" presId="urn:microsoft.com/office/officeart/2005/8/layout/hProcess9"/>
    <dgm:cxn modelId="{6F4A4B67-03B8-4615-B4C9-3430C76A467B}" type="presParOf" srcId="{3E0D90DD-99B2-413C-9E26-BC54049AED21}" destId="{E9736534-23D0-448C-9033-5C3FE20C160D}" srcOrd="4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09C380-8B4D-4E52-B63A-D6269F1C7A4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C2C5DD9-46A9-49E7-953C-1383AA84EB4A}">
      <dgm:prSet custT="1"/>
      <dgm:spPr/>
      <dgm:t>
        <a:bodyPr/>
        <a:lstStyle/>
        <a:p>
          <a:pPr rtl="0">
            <a:lnSpc>
              <a:spcPts val="2600"/>
            </a:lnSpc>
          </a:pPr>
          <a:r>
            <a:rPr lang="uk-UA" sz="18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Мінагрополітики</a:t>
          </a:r>
          <a:endParaRPr lang="uk-UA" sz="18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491A10-CF2B-4633-ABB5-A6B5BA45168E}" type="parTrans" cxnId="{17122DA1-124A-4C2F-93BC-CEF4CA980A3A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383C76-D8A3-45F5-B978-CC457AB291AD}" type="sibTrans" cxnId="{17122DA1-124A-4C2F-93BC-CEF4CA980A3A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9424AF-71D4-4DA4-8762-FC0B0335B9E5}">
      <dgm:prSet custT="1"/>
      <dgm:spPr>
        <a:solidFill>
          <a:srgbClr val="F3440D"/>
        </a:solidFill>
      </dgm:spPr>
      <dgm:t>
        <a:bodyPr/>
        <a:lstStyle/>
        <a:p>
          <a:pPr rtl="0">
            <a:lnSpc>
              <a:spcPts val="2600"/>
            </a:lnSpc>
          </a:pPr>
          <a:r>
            <a:rPr lang="uk-UA" sz="18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Мінприроди </a:t>
          </a:r>
          <a:endParaRPr lang="uk-UA" sz="18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539092-9E3E-4BD5-9859-43C8D92EE52E}" type="parTrans" cxnId="{8AB949CA-CC57-472B-8F80-C12743203FB6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9DC344-2020-48E4-900C-2B30C593588F}" type="sibTrans" cxnId="{8AB949CA-CC57-472B-8F80-C12743203FB6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B576B1-1A40-48B4-BD3C-078EE62F2176}">
      <dgm:prSet custT="1"/>
      <dgm:spPr>
        <a:solidFill>
          <a:srgbClr val="7B969B"/>
        </a:solidFill>
      </dgm:spPr>
      <dgm:t>
        <a:bodyPr/>
        <a:lstStyle/>
        <a:p>
          <a:pPr rtl="0">
            <a:lnSpc>
              <a:spcPts val="1900"/>
            </a:lnSpc>
            <a:spcAft>
              <a:spcPts val="0"/>
            </a:spcAft>
          </a:pPr>
          <a:r>
            <a:rPr lang="uk-UA" sz="18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Держлісагентство</a:t>
          </a:r>
        </a:p>
        <a:p>
          <a:pPr rtl="0">
            <a:lnSpc>
              <a:spcPts val="1900"/>
            </a:lnSpc>
            <a:spcAft>
              <a:spcPts val="0"/>
            </a:spcAft>
          </a:pPr>
          <a:r>
            <a:rPr lang="uk-UA" sz="18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(серед іншого)</a:t>
          </a:r>
          <a:endParaRPr lang="uk-UA" sz="18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152761-0246-41A5-A82D-7B29E7D44574}" type="parTrans" cxnId="{03943D55-8B57-4565-9030-9109F3230474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637C9E-CD16-47CF-BAE2-6594927DD708}" type="sibTrans" cxnId="{03943D55-8B57-4565-9030-9109F3230474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4B8B26-9AE2-46C4-A131-AC5E6321DA62}">
      <dgm:prSet custT="1"/>
      <dgm:spPr>
        <a:solidFill>
          <a:srgbClr val="00B050"/>
        </a:solidFill>
      </dgm:spPr>
      <dgm:t>
        <a:bodyPr/>
        <a:lstStyle/>
        <a:p>
          <a:pPr rtl="0">
            <a:lnSpc>
              <a:spcPts val="2600"/>
            </a:lnSpc>
          </a:pPr>
          <a:r>
            <a:rPr lang="uk-UA" sz="18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Підприємства лісового господарства</a:t>
          </a:r>
          <a:r>
            <a:rPr lang="uk-UA" sz="14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EA2555-B548-4E0C-BDCF-8199803974FD}" type="parTrans" cxnId="{F94043D2-EB87-47C8-A77B-EE2AFB497594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52CF68-2B95-49E6-8DE8-426824D33AD1}" type="sibTrans" cxnId="{F94043D2-EB87-47C8-A77B-EE2AFB497594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5304A7-E274-4498-A5DF-B3587592D24B}">
      <dgm:prSet custT="1"/>
      <dgm:spPr/>
      <dgm:t>
        <a:bodyPr/>
        <a:lstStyle/>
        <a:p>
          <a:pPr>
            <a:lnSpc>
              <a:spcPts val="2600"/>
            </a:lnSpc>
          </a:pPr>
          <a:r>
            <a:rPr lang="uk-UA" sz="160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формує політику</a:t>
          </a:r>
          <a:endParaRPr lang="uk-UA" sz="16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16EC16-08B5-48EA-A669-934AF4C29FA7}" type="parTrans" cxnId="{418AB46E-57A7-468D-A324-97B64A879A72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FE03FB-8EFC-48E2-B7B5-FA03B65D0577}" type="sibTrans" cxnId="{418AB46E-57A7-468D-A324-97B64A879A72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EAE23A-4DA9-486F-99BB-9FD7DC5894D3}">
      <dgm:prSet custT="1"/>
      <dgm:spPr/>
      <dgm:t>
        <a:bodyPr/>
        <a:lstStyle/>
        <a:p>
          <a:pPr>
            <a:lnSpc>
              <a:spcPts val="1700"/>
            </a:lnSpc>
            <a:spcAft>
              <a:spcPts val="0"/>
            </a:spcAft>
          </a:pPr>
          <a:r>
            <a:rPr lang="uk-UA" sz="16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здійснює контроль за додержанням природо-охоронного законодавства в усіх лісах держави</a:t>
          </a:r>
          <a:endParaRPr lang="uk-UA" sz="16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7C8637-1DDB-407E-BEF1-6FE09963BAFF}" type="parTrans" cxnId="{D694AC99-5635-4D35-88FA-4BF64329D113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D1B9-F3CC-4AC4-B96C-EE8F07C25496}" type="sibTrans" cxnId="{D694AC99-5635-4D35-88FA-4BF64329D113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B69FF3-6F5E-423A-BAC7-44B2B6424A52}">
      <dgm:prSet custT="1"/>
      <dgm:spPr/>
      <dgm:t>
        <a:bodyPr/>
        <a:lstStyle/>
        <a:p>
          <a:pPr>
            <a:lnSpc>
              <a:spcPts val="1700"/>
            </a:lnSpc>
            <a:spcAft>
              <a:spcPts val="0"/>
            </a:spcAft>
          </a:pPr>
          <a:r>
            <a:rPr lang="uk-UA" sz="16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встановлює і погоджує ліміти використання лісових ресурсів, матеріали лісовпорядкування</a:t>
          </a:r>
          <a:endParaRPr lang="uk-UA" sz="16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24ED58-977F-41AA-A78A-32510E0EF808}" type="parTrans" cxnId="{CCEEE8D5-485C-41C8-9B12-F52DA1D3E112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0BADDC-9649-4E66-B75D-DF78E32CD1FD}" type="sibTrans" cxnId="{CCEEE8D5-485C-41C8-9B12-F52DA1D3E112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40D6F3-AC5B-43BE-A840-4A53C89D262E}">
      <dgm:prSet custT="1"/>
      <dgm:spPr/>
      <dgm:t>
        <a:bodyPr/>
        <a:lstStyle/>
        <a:p>
          <a:pPr>
            <a:lnSpc>
              <a:spcPts val="1700"/>
            </a:lnSpc>
          </a:pPr>
          <a:r>
            <a:rPr lang="uk-UA" sz="16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виконує функції органу управління майном</a:t>
          </a:r>
          <a:endParaRPr lang="uk-UA" sz="16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5916B6-B5A5-4A5C-89AE-D68D5EA821AD}" type="parTrans" cxnId="{C9DE7183-7110-427E-867A-1C533929DFCC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3AAC1A-4B8E-4A5B-BB3D-6C8D287A3417}" type="sibTrans" cxnId="{C9DE7183-7110-427E-867A-1C533929DFCC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98F5CE-35B1-4077-88FF-EA08B930BC05}">
      <dgm:prSet custT="1"/>
      <dgm:spPr/>
      <dgm:t>
        <a:bodyPr/>
        <a:lstStyle/>
        <a:p>
          <a:pPr>
            <a:lnSpc>
              <a:spcPts val="2200"/>
            </a:lnSpc>
          </a:pPr>
          <a:r>
            <a:rPr lang="uk-UA" sz="16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забезпечують ведення лісового господарства</a:t>
          </a:r>
          <a:endParaRPr lang="uk-UA" sz="16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22987D-A23B-40CC-B713-B923388E7CF8}" type="parTrans" cxnId="{863C77BC-F617-4270-8101-FED9CE13FDC9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6FF400-21BB-4F49-9F97-68F29CD89299}" type="sibTrans" cxnId="{863C77BC-F617-4270-8101-FED9CE13FDC9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8654C8-E368-4AA8-8164-64CBD753FEBF}">
      <dgm:prSet custT="1"/>
      <dgm:spPr/>
      <dgm:t>
        <a:bodyPr/>
        <a:lstStyle/>
        <a:p>
          <a:pPr>
            <a:lnSpc>
              <a:spcPts val="2200"/>
            </a:lnSpc>
          </a:pPr>
          <a:r>
            <a:rPr lang="uk-UA" sz="2000" b="1" noProof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виконують функції державної лісової охорони</a:t>
          </a:r>
          <a:endParaRPr lang="uk-UA" sz="2000" b="1" noProof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31953E-6E01-4874-AFA1-3F9DD29C17E0}" type="parTrans" cxnId="{04FA6541-BE01-4454-8046-4CB87C4B2E9E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2D26B4-41ED-4349-9EBA-D346AD63C8E6}" type="sibTrans" cxnId="{04FA6541-BE01-4454-8046-4CB87C4B2E9E}">
      <dgm:prSet/>
      <dgm:spPr/>
      <dgm:t>
        <a:bodyPr/>
        <a:lstStyle/>
        <a:p>
          <a:pPr>
            <a:lnSpc>
              <a:spcPts val="2600"/>
            </a:lnSpc>
          </a:pPr>
          <a:endParaRPr lang="uk-UA" sz="14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F8271B-6E28-4A5C-AEED-96DF44DAB7EC}">
      <dgm:prSet custT="1"/>
      <dgm:spPr/>
      <dgm:t>
        <a:bodyPr/>
        <a:lstStyle/>
        <a:p>
          <a:pPr>
            <a:lnSpc>
              <a:spcPts val="1700"/>
            </a:lnSpc>
          </a:pPr>
          <a:r>
            <a:rPr lang="uk-UA" sz="16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готує  пропозиції щодо формування  лісової політики</a:t>
          </a:r>
          <a:endParaRPr lang="uk-UA" sz="16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D88FD8-E857-4829-98B7-CB13C3C5731F}" type="parTrans" cxnId="{D4BA0AB0-CAE7-4DB7-87C5-BCCDFD1EB881}">
      <dgm:prSet/>
      <dgm:spPr/>
      <dgm:t>
        <a:bodyPr/>
        <a:lstStyle/>
        <a:p>
          <a:endParaRPr lang="uk-UA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B7E3F9-9E27-4F39-A33B-59FFE891D10A}" type="sibTrans" cxnId="{D4BA0AB0-CAE7-4DB7-87C5-BCCDFD1EB881}">
      <dgm:prSet/>
      <dgm:spPr/>
      <dgm:t>
        <a:bodyPr/>
        <a:lstStyle/>
        <a:p>
          <a:endParaRPr lang="uk-UA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B7E7A9-78DA-4C91-8933-F2F28B46B014}" type="pres">
      <dgm:prSet presAssocID="{6D09C380-8B4D-4E52-B63A-D6269F1C7A4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871A35DE-CDF8-41BF-A693-FA0F18A56FB3}" type="pres">
      <dgm:prSet presAssocID="{1C2C5DD9-46A9-49E7-953C-1383AA84EB4A}" presName="linNode" presStyleCnt="0"/>
      <dgm:spPr/>
    </dgm:pt>
    <dgm:pt modelId="{DF483D72-8863-4C5C-A369-C634B4444AF6}" type="pres">
      <dgm:prSet presAssocID="{1C2C5DD9-46A9-49E7-953C-1383AA84EB4A}" presName="parentShp" presStyleLbl="node1" presStyleIdx="0" presStyleCnt="4" custScaleX="82226" custScaleY="101028" custLinFactNeighborX="-426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0407972-CAF5-4C40-97FE-97B295E71E26}" type="pres">
      <dgm:prSet presAssocID="{1C2C5DD9-46A9-49E7-953C-1383AA84EB4A}" presName="childShp" presStyleLbl="bgAccFollowNode1" presStyleIdx="0" presStyleCnt="4" custScaleX="115610" custLinFactNeighborX="-2698" custLinFactNeighborY="446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EC8CAEB-037E-4207-A6DB-20F32091DCF6}" type="pres">
      <dgm:prSet presAssocID="{AB383C76-D8A3-45F5-B978-CC457AB291AD}" presName="spacing" presStyleCnt="0"/>
      <dgm:spPr/>
    </dgm:pt>
    <dgm:pt modelId="{013D1FEF-FF78-4BBF-8A2C-A353CB26A58C}" type="pres">
      <dgm:prSet presAssocID="{959424AF-71D4-4DA4-8762-FC0B0335B9E5}" presName="linNode" presStyleCnt="0"/>
      <dgm:spPr/>
    </dgm:pt>
    <dgm:pt modelId="{3FA0D3BE-D2A4-48AA-8CCF-2EEA50A0CD25}" type="pres">
      <dgm:prSet presAssocID="{959424AF-71D4-4DA4-8762-FC0B0335B9E5}" presName="parentShp" presStyleLbl="node1" presStyleIdx="1" presStyleCnt="4" custScaleX="8969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A9FE1E-CCC7-4020-A803-978BB7D772B1}" type="pres">
      <dgm:prSet presAssocID="{959424AF-71D4-4DA4-8762-FC0B0335B9E5}" presName="childShp" presStyleLbl="bgAccFollowNode1" presStyleIdx="1" presStyleCnt="4" custScaleX="120833" custScaleY="15156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F266287-5457-474C-98E3-0AA97A927FC0}" type="pres">
      <dgm:prSet presAssocID="{FA9DC344-2020-48E4-900C-2B30C593588F}" presName="spacing" presStyleCnt="0"/>
      <dgm:spPr/>
    </dgm:pt>
    <dgm:pt modelId="{7B5A4B69-CEB3-4F0F-81D5-417119934DC8}" type="pres">
      <dgm:prSet presAssocID="{32B576B1-1A40-48B4-BD3C-078EE62F2176}" presName="linNode" presStyleCnt="0"/>
      <dgm:spPr/>
    </dgm:pt>
    <dgm:pt modelId="{CDE5B451-903B-4E99-B7BC-A62DEED78664}" type="pres">
      <dgm:prSet presAssocID="{32B576B1-1A40-48B4-BD3C-078EE62F2176}" presName="parentShp" presStyleLbl="node1" presStyleIdx="2" presStyleCnt="4" custScaleX="82292" custLinFactNeighborX="-416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78746A-E550-45B6-8D13-FB394522AED8}" type="pres">
      <dgm:prSet presAssocID="{32B576B1-1A40-48B4-BD3C-078EE62F2176}" presName="childShp" presStyleLbl="bgAccFollowNode1" presStyleIdx="2" presStyleCnt="4" custScaleX="108333" custScaleY="14829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25B4F7-EE11-48C2-81EA-A7DB55B276BE}" type="pres">
      <dgm:prSet presAssocID="{48637C9E-CD16-47CF-BAE2-6594927DD708}" presName="spacing" presStyleCnt="0"/>
      <dgm:spPr/>
    </dgm:pt>
    <dgm:pt modelId="{C236EED3-E091-47CA-90DE-9F7E2442078C}" type="pres">
      <dgm:prSet presAssocID="{1A4B8B26-9AE2-46C4-A131-AC5E6321DA62}" presName="linNode" presStyleCnt="0"/>
      <dgm:spPr/>
    </dgm:pt>
    <dgm:pt modelId="{B0B61311-116D-450D-851B-19D3AE704D9F}" type="pres">
      <dgm:prSet presAssocID="{1A4B8B26-9AE2-46C4-A131-AC5E6321DA62}" presName="parentShp" presStyleLbl="node1" presStyleIdx="3" presStyleCnt="4" custScaleX="82292" custLinFactNeighborX="-416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BA53595-60FE-4229-AC03-C896B1B280CD}" type="pres">
      <dgm:prSet presAssocID="{1A4B8B26-9AE2-46C4-A131-AC5E6321DA62}" presName="childShp" presStyleLbl="bgAccFollowNode1" presStyleIdx="3" presStyleCnt="4" custScaleX="108333" custScaleY="15919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D158489-9B1E-4E76-BCBD-E0FFC68E4B04}" type="presOf" srcId="{32B576B1-1A40-48B4-BD3C-078EE62F2176}" destId="{CDE5B451-903B-4E99-B7BC-A62DEED78664}" srcOrd="0" destOrd="0" presId="urn:microsoft.com/office/officeart/2005/8/layout/vList6"/>
    <dgm:cxn modelId="{03943D55-8B57-4565-9030-9109F3230474}" srcId="{6D09C380-8B4D-4E52-B63A-D6269F1C7A40}" destId="{32B576B1-1A40-48B4-BD3C-078EE62F2176}" srcOrd="2" destOrd="0" parTransId="{85152761-0246-41A5-A82D-7B29E7D44574}" sibTransId="{48637C9E-CD16-47CF-BAE2-6594927DD708}"/>
    <dgm:cxn modelId="{338B7262-33F8-408B-BEF0-4A999BA65C4F}" type="presOf" srcId="{64F8271B-6E28-4A5C-AEED-96DF44DAB7EC}" destId="{7F78746A-E550-45B6-8D13-FB394522AED8}" srcOrd="0" destOrd="1" presId="urn:microsoft.com/office/officeart/2005/8/layout/vList6"/>
    <dgm:cxn modelId="{7D2C10FB-190F-49D1-8EC8-8C866BEE627A}" type="presOf" srcId="{959424AF-71D4-4DA4-8762-FC0B0335B9E5}" destId="{3FA0D3BE-D2A4-48AA-8CCF-2EEA50A0CD25}" srcOrd="0" destOrd="0" presId="urn:microsoft.com/office/officeart/2005/8/layout/vList6"/>
    <dgm:cxn modelId="{D4BA0AB0-CAE7-4DB7-87C5-BCCDFD1EB881}" srcId="{32B576B1-1A40-48B4-BD3C-078EE62F2176}" destId="{64F8271B-6E28-4A5C-AEED-96DF44DAB7EC}" srcOrd="1" destOrd="0" parTransId="{41D88FD8-E857-4829-98B7-CB13C3C5731F}" sibTransId="{B4B7E3F9-9E27-4F39-A33B-59FFE891D10A}"/>
    <dgm:cxn modelId="{D694AC99-5635-4D35-88FA-4BF64329D113}" srcId="{959424AF-71D4-4DA4-8762-FC0B0335B9E5}" destId="{98EAE23A-4DA9-486F-99BB-9FD7DC5894D3}" srcOrd="0" destOrd="0" parTransId="{DD7C8637-1DDB-407E-BEF1-6FE09963BAFF}" sibTransId="{733CD1B9-F3CC-4AC4-B96C-EE8F07C25496}"/>
    <dgm:cxn modelId="{23D8E642-1D32-4A67-80F2-B93FA81A6D1B}" type="presOf" srcId="{9C8654C8-E368-4AA8-8164-64CBD753FEBF}" destId="{BBA53595-60FE-4229-AC03-C896B1B280CD}" srcOrd="0" destOrd="1" presId="urn:microsoft.com/office/officeart/2005/8/layout/vList6"/>
    <dgm:cxn modelId="{8B3D16C6-614B-4098-AE50-7FD92BC41CB5}" type="presOf" srcId="{98EAE23A-4DA9-486F-99BB-9FD7DC5894D3}" destId="{B5A9FE1E-CCC7-4020-A803-978BB7D772B1}" srcOrd="0" destOrd="0" presId="urn:microsoft.com/office/officeart/2005/8/layout/vList6"/>
    <dgm:cxn modelId="{E8187542-6E7A-422B-8A11-A0149FC00086}" type="presOf" srcId="{7DB69FF3-6F5E-423A-BAC7-44B2B6424A52}" destId="{B5A9FE1E-CCC7-4020-A803-978BB7D772B1}" srcOrd="0" destOrd="1" presId="urn:microsoft.com/office/officeart/2005/8/layout/vList6"/>
    <dgm:cxn modelId="{863C77BC-F617-4270-8101-FED9CE13FDC9}" srcId="{1A4B8B26-9AE2-46C4-A131-AC5E6321DA62}" destId="{C298F5CE-35B1-4077-88FF-EA08B930BC05}" srcOrd="0" destOrd="0" parTransId="{ED22987D-A23B-40CC-B713-B923388E7CF8}" sibTransId="{776FF400-21BB-4F49-9F97-68F29CD89299}"/>
    <dgm:cxn modelId="{4D4CB9A1-16D7-4E63-9F96-1E09893AAFEE}" type="presOf" srcId="{1F40D6F3-AC5B-43BE-A840-4A53C89D262E}" destId="{7F78746A-E550-45B6-8D13-FB394522AED8}" srcOrd="0" destOrd="0" presId="urn:microsoft.com/office/officeart/2005/8/layout/vList6"/>
    <dgm:cxn modelId="{AFA399B2-E1F4-4F60-90DB-26685F48B973}" type="presOf" srcId="{1A4B8B26-9AE2-46C4-A131-AC5E6321DA62}" destId="{B0B61311-116D-450D-851B-19D3AE704D9F}" srcOrd="0" destOrd="0" presId="urn:microsoft.com/office/officeart/2005/8/layout/vList6"/>
    <dgm:cxn modelId="{04FA6541-BE01-4454-8046-4CB87C4B2E9E}" srcId="{1A4B8B26-9AE2-46C4-A131-AC5E6321DA62}" destId="{9C8654C8-E368-4AA8-8164-64CBD753FEBF}" srcOrd="1" destOrd="0" parTransId="{4131953E-6E01-4874-AFA1-3F9DD29C17E0}" sibTransId="{DF2D26B4-41ED-4349-9EBA-D346AD63C8E6}"/>
    <dgm:cxn modelId="{418AB46E-57A7-468D-A324-97B64A879A72}" srcId="{1C2C5DD9-46A9-49E7-953C-1383AA84EB4A}" destId="{BA5304A7-E274-4498-A5DF-B3587592D24B}" srcOrd="0" destOrd="0" parTransId="{0116EC16-08B5-48EA-A669-934AF4C29FA7}" sibTransId="{E7FE03FB-8EFC-48E2-B7B5-FA03B65D0577}"/>
    <dgm:cxn modelId="{AFB05A54-192E-4145-AA66-323499943B92}" type="presOf" srcId="{BA5304A7-E274-4498-A5DF-B3587592D24B}" destId="{F0407972-CAF5-4C40-97FE-97B295E71E26}" srcOrd="0" destOrd="0" presId="urn:microsoft.com/office/officeart/2005/8/layout/vList6"/>
    <dgm:cxn modelId="{DDF99BAD-9995-409A-951C-50288E2176E1}" type="presOf" srcId="{1C2C5DD9-46A9-49E7-953C-1383AA84EB4A}" destId="{DF483D72-8863-4C5C-A369-C634B4444AF6}" srcOrd="0" destOrd="0" presId="urn:microsoft.com/office/officeart/2005/8/layout/vList6"/>
    <dgm:cxn modelId="{D1D1C39A-ED43-481D-9D84-2C8ABF42E2AB}" type="presOf" srcId="{C298F5CE-35B1-4077-88FF-EA08B930BC05}" destId="{BBA53595-60FE-4229-AC03-C896B1B280CD}" srcOrd="0" destOrd="0" presId="urn:microsoft.com/office/officeart/2005/8/layout/vList6"/>
    <dgm:cxn modelId="{C9DE7183-7110-427E-867A-1C533929DFCC}" srcId="{32B576B1-1A40-48B4-BD3C-078EE62F2176}" destId="{1F40D6F3-AC5B-43BE-A840-4A53C89D262E}" srcOrd="0" destOrd="0" parTransId="{2C5916B6-B5A5-4A5C-89AE-D68D5EA821AD}" sibTransId="{8B3AAC1A-4B8E-4A5B-BB3D-6C8D287A3417}"/>
    <dgm:cxn modelId="{F94043D2-EB87-47C8-A77B-EE2AFB497594}" srcId="{6D09C380-8B4D-4E52-B63A-D6269F1C7A40}" destId="{1A4B8B26-9AE2-46C4-A131-AC5E6321DA62}" srcOrd="3" destOrd="0" parTransId="{3DEA2555-B548-4E0C-BDCF-8199803974FD}" sibTransId="{B252CF68-2B95-49E6-8DE8-426824D33AD1}"/>
    <dgm:cxn modelId="{17122DA1-124A-4C2F-93BC-CEF4CA980A3A}" srcId="{6D09C380-8B4D-4E52-B63A-D6269F1C7A40}" destId="{1C2C5DD9-46A9-49E7-953C-1383AA84EB4A}" srcOrd="0" destOrd="0" parTransId="{57491A10-CF2B-4633-ABB5-A6B5BA45168E}" sibTransId="{AB383C76-D8A3-45F5-B978-CC457AB291AD}"/>
    <dgm:cxn modelId="{8AB949CA-CC57-472B-8F80-C12743203FB6}" srcId="{6D09C380-8B4D-4E52-B63A-D6269F1C7A40}" destId="{959424AF-71D4-4DA4-8762-FC0B0335B9E5}" srcOrd="1" destOrd="0" parTransId="{63539092-9E3E-4BD5-9859-43C8D92EE52E}" sibTransId="{FA9DC344-2020-48E4-900C-2B30C593588F}"/>
    <dgm:cxn modelId="{623C8922-CB77-4C62-84FC-2AB35CD0EB42}" type="presOf" srcId="{6D09C380-8B4D-4E52-B63A-D6269F1C7A40}" destId="{57B7E7A9-78DA-4C91-8933-F2F28B46B014}" srcOrd="0" destOrd="0" presId="urn:microsoft.com/office/officeart/2005/8/layout/vList6"/>
    <dgm:cxn modelId="{CCEEE8D5-485C-41C8-9B12-F52DA1D3E112}" srcId="{959424AF-71D4-4DA4-8762-FC0B0335B9E5}" destId="{7DB69FF3-6F5E-423A-BAC7-44B2B6424A52}" srcOrd="1" destOrd="0" parTransId="{4C24ED58-977F-41AA-A78A-32510E0EF808}" sibTransId="{7C0BADDC-9649-4E66-B75D-DF78E32CD1FD}"/>
    <dgm:cxn modelId="{D1907136-FFCE-42D4-86A4-57A9EF4C9FC0}" type="presParOf" srcId="{57B7E7A9-78DA-4C91-8933-F2F28B46B014}" destId="{871A35DE-CDF8-41BF-A693-FA0F18A56FB3}" srcOrd="0" destOrd="0" presId="urn:microsoft.com/office/officeart/2005/8/layout/vList6"/>
    <dgm:cxn modelId="{E6DAFFBE-A4FB-42BA-8048-3E55C1362CE9}" type="presParOf" srcId="{871A35DE-CDF8-41BF-A693-FA0F18A56FB3}" destId="{DF483D72-8863-4C5C-A369-C634B4444AF6}" srcOrd="0" destOrd="0" presId="urn:microsoft.com/office/officeart/2005/8/layout/vList6"/>
    <dgm:cxn modelId="{4A1AC198-59EC-494D-B675-4AA7F20CD1AB}" type="presParOf" srcId="{871A35DE-CDF8-41BF-A693-FA0F18A56FB3}" destId="{F0407972-CAF5-4C40-97FE-97B295E71E26}" srcOrd="1" destOrd="0" presId="urn:microsoft.com/office/officeart/2005/8/layout/vList6"/>
    <dgm:cxn modelId="{AAF8D6B4-4869-476C-A4DC-4EA30F9C2119}" type="presParOf" srcId="{57B7E7A9-78DA-4C91-8933-F2F28B46B014}" destId="{FEC8CAEB-037E-4207-A6DB-20F32091DCF6}" srcOrd="1" destOrd="0" presId="urn:microsoft.com/office/officeart/2005/8/layout/vList6"/>
    <dgm:cxn modelId="{B493A1BF-74A5-48CA-844C-24C330C6F553}" type="presParOf" srcId="{57B7E7A9-78DA-4C91-8933-F2F28B46B014}" destId="{013D1FEF-FF78-4BBF-8A2C-A353CB26A58C}" srcOrd="2" destOrd="0" presId="urn:microsoft.com/office/officeart/2005/8/layout/vList6"/>
    <dgm:cxn modelId="{75118622-2AE0-49D9-81AC-D50FD900B667}" type="presParOf" srcId="{013D1FEF-FF78-4BBF-8A2C-A353CB26A58C}" destId="{3FA0D3BE-D2A4-48AA-8CCF-2EEA50A0CD25}" srcOrd="0" destOrd="0" presId="urn:microsoft.com/office/officeart/2005/8/layout/vList6"/>
    <dgm:cxn modelId="{B512767A-1E29-4CC6-A756-8E88E71E3BC5}" type="presParOf" srcId="{013D1FEF-FF78-4BBF-8A2C-A353CB26A58C}" destId="{B5A9FE1E-CCC7-4020-A803-978BB7D772B1}" srcOrd="1" destOrd="0" presId="urn:microsoft.com/office/officeart/2005/8/layout/vList6"/>
    <dgm:cxn modelId="{BF7AFA8D-A27F-4558-A264-12103D348F26}" type="presParOf" srcId="{57B7E7A9-78DA-4C91-8933-F2F28B46B014}" destId="{EF266287-5457-474C-98E3-0AA97A927FC0}" srcOrd="3" destOrd="0" presId="urn:microsoft.com/office/officeart/2005/8/layout/vList6"/>
    <dgm:cxn modelId="{817D4F5A-D944-46E1-8088-743A0CCEBE42}" type="presParOf" srcId="{57B7E7A9-78DA-4C91-8933-F2F28B46B014}" destId="{7B5A4B69-CEB3-4F0F-81D5-417119934DC8}" srcOrd="4" destOrd="0" presId="urn:microsoft.com/office/officeart/2005/8/layout/vList6"/>
    <dgm:cxn modelId="{E889AD5E-F4CC-47F2-B0AD-FC5C1A1F5FD5}" type="presParOf" srcId="{7B5A4B69-CEB3-4F0F-81D5-417119934DC8}" destId="{CDE5B451-903B-4E99-B7BC-A62DEED78664}" srcOrd="0" destOrd="0" presId="urn:microsoft.com/office/officeart/2005/8/layout/vList6"/>
    <dgm:cxn modelId="{F66396E8-6072-46B5-841B-B2D10687E458}" type="presParOf" srcId="{7B5A4B69-CEB3-4F0F-81D5-417119934DC8}" destId="{7F78746A-E550-45B6-8D13-FB394522AED8}" srcOrd="1" destOrd="0" presId="urn:microsoft.com/office/officeart/2005/8/layout/vList6"/>
    <dgm:cxn modelId="{C4827B13-F5DA-4727-9B84-D7F25C2F4BA7}" type="presParOf" srcId="{57B7E7A9-78DA-4C91-8933-F2F28B46B014}" destId="{2C25B4F7-EE11-48C2-81EA-A7DB55B276BE}" srcOrd="5" destOrd="0" presId="urn:microsoft.com/office/officeart/2005/8/layout/vList6"/>
    <dgm:cxn modelId="{96AE83D9-B767-4681-B767-A703BE306A20}" type="presParOf" srcId="{57B7E7A9-78DA-4C91-8933-F2F28B46B014}" destId="{C236EED3-E091-47CA-90DE-9F7E2442078C}" srcOrd="6" destOrd="0" presId="urn:microsoft.com/office/officeart/2005/8/layout/vList6"/>
    <dgm:cxn modelId="{42EFFCC6-44FE-4CDC-810D-081D729777E5}" type="presParOf" srcId="{C236EED3-E091-47CA-90DE-9F7E2442078C}" destId="{B0B61311-116D-450D-851B-19D3AE704D9F}" srcOrd="0" destOrd="0" presId="urn:microsoft.com/office/officeart/2005/8/layout/vList6"/>
    <dgm:cxn modelId="{23A5DEF4-2CE6-45DC-A980-4868CF23E712}" type="presParOf" srcId="{C236EED3-E091-47CA-90DE-9F7E2442078C}" destId="{BBA53595-60FE-4229-AC03-C896B1B280CD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8647F9-C2A3-4611-91E1-8732886552A6}">
      <dsp:nvSpPr>
        <dsp:cNvPr id="0" name=""/>
        <dsp:cNvSpPr/>
      </dsp:nvSpPr>
      <dsp:spPr>
        <a:xfrm>
          <a:off x="3237354" y="2393745"/>
          <a:ext cx="2287154" cy="22871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/>
            <a:t>Лісова політика</a:t>
          </a:r>
          <a:endParaRPr lang="uk-UA" sz="3400" kern="1200" dirty="0"/>
        </a:p>
      </dsp:txBody>
      <dsp:txXfrm>
        <a:off x="3237354" y="2393745"/>
        <a:ext cx="2287154" cy="2287154"/>
      </dsp:txXfrm>
    </dsp:sp>
    <dsp:sp modelId="{9F353D34-A2B4-48FF-A0D5-81EEB5CEBC71}">
      <dsp:nvSpPr>
        <dsp:cNvPr id="0" name=""/>
        <dsp:cNvSpPr/>
      </dsp:nvSpPr>
      <dsp:spPr>
        <a:xfrm rot="11700000">
          <a:off x="1508528" y="2669654"/>
          <a:ext cx="1701139" cy="65183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60146B-9C8C-41DC-BA05-D858FBD88990}">
      <dsp:nvSpPr>
        <dsp:cNvPr id="0" name=""/>
        <dsp:cNvSpPr/>
      </dsp:nvSpPr>
      <dsp:spPr>
        <a:xfrm>
          <a:off x="451112" y="1906311"/>
          <a:ext cx="2172796" cy="1738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Основи формування власності на ліс</a:t>
          </a:r>
          <a:endParaRPr lang="uk-UA" sz="2600" kern="1200" dirty="0"/>
        </a:p>
      </dsp:txBody>
      <dsp:txXfrm>
        <a:off x="451112" y="1906311"/>
        <a:ext cx="2172796" cy="1738237"/>
      </dsp:txXfrm>
    </dsp:sp>
    <dsp:sp modelId="{A6C726DE-40B5-4D9A-8033-D786DE55D6A3}">
      <dsp:nvSpPr>
        <dsp:cNvPr id="0" name=""/>
        <dsp:cNvSpPr/>
      </dsp:nvSpPr>
      <dsp:spPr>
        <a:xfrm rot="14700000">
          <a:off x="2645755" y="1314359"/>
          <a:ext cx="1701139" cy="65183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8F84FC-CB47-4374-8B2B-FC4DA51AA9B4}">
      <dsp:nvSpPr>
        <dsp:cNvPr id="0" name=""/>
        <dsp:cNvSpPr/>
      </dsp:nvSpPr>
      <dsp:spPr>
        <a:xfrm>
          <a:off x="2050461" y="282"/>
          <a:ext cx="2172796" cy="1738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Принципи державного управління та фінансування</a:t>
          </a:r>
          <a:endParaRPr lang="uk-UA" sz="2600" kern="1200" dirty="0"/>
        </a:p>
      </dsp:txBody>
      <dsp:txXfrm>
        <a:off x="2050461" y="282"/>
        <a:ext cx="2172796" cy="1738237"/>
      </dsp:txXfrm>
    </dsp:sp>
    <dsp:sp modelId="{1C048872-769C-461C-9DF9-F5D50717261C}">
      <dsp:nvSpPr>
        <dsp:cNvPr id="0" name=""/>
        <dsp:cNvSpPr/>
      </dsp:nvSpPr>
      <dsp:spPr>
        <a:xfrm rot="17700000">
          <a:off x="4414967" y="1314359"/>
          <a:ext cx="1701139" cy="65183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72464-7166-4913-8173-6345C07844D2}">
      <dsp:nvSpPr>
        <dsp:cNvPr id="0" name=""/>
        <dsp:cNvSpPr/>
      </dsp:nvSpPr>
      <dsp:spPr>
        <a:xfrm>
          <a:off x="4538605" y="282"/>
          <a:ext cx="2172796" cy="1738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Пріоритетні функції лісів та лісового господарства </a:t>
          </a:r>
          <a:endParaRPr lang="uk-UA" sz="2600" kern="1200" dirty="0"/>
        </a:p>
      </dsp:txBody>
      <dsp:txXfrm>
        <a:off x="4538605" y="282"/>
        <a:ext cx="2172796" cy="1738237"/>
      </dsp:txXfrm>
    </dsp:sp>
    <dsp:sp modelId="{814383ED-7F61-409D-9C5C-4AF22B7C9CFB}">
      <dsp:nvSpPr>
        <dsp:cNvPr id="0" name=""/>
        <dsp:cNvSpPr/>
      </dsp:nvSpPr>
      <dsp:spPr>
        <a:xfrm rot="20700000">
          <a:off x="5552194" y="2669654"/>
          <a:ext cx="1701139" cy="65183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49D02E-5D63-4410-9DA6-F3FDB3134474}">
      <dsp:nvSpPr>
        <dsp:cNvPr id="0" name=""/>
        <dsp:cNvSpPr/>
      </dsp:nvSpPr>
      <dsp:spPr>
        <a:xfrm>
          <a:off x="6137953" y="1906311"/>
          <a:ext cx="2172796" cy="1738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Напрямки розвитку лісового господарства</a:t>
          </a:r>
          <a:endParaRPr lang="uk-UA" sz="2600" kern="1200" dirty="0"/>
        </a:p>
      </dsp:txBody>
      <dsp:txXfrm>
        <a:off x="6137953" y="1906311"/>
        <a:ext cx="2172796" cy="173823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D44E61-74F1-4AD0-B4E5-B28EF8D9AC05}">
      <dsp:nvSpPr>
        <dsp:cNvPr id="0" name=""/>
        <dsp:cNvSpPr/>
      </dsp:nvSpPr>
      <dsp:spPr>
        <a:xfrm>
          <a:off x="0" y="0"/>
          <a:ext cx="3670456" cy="9583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Негативні</a:t>
          </a:r>
          <a:endParaRPr lang="uk-UA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3670456" cy="958328"/>
      </dsp:txXfrm>
    </dsp:sp>
    <dsp:sp modelId="{19A986E9-37D5-4D19-B14D-6A01C977B4EE}">
      <dsp:nvSpPr>
        <dsp:cNvPr id="0" name=""/>
        <dsp:cNvSpPr/>
      </dsp:nvSpPr>
      <dsp:spPr>
        <a:xfrm>
          <a:off x="367045" y="958328"/>
          <a:ext cx="933546" cy="860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0461"/>
              </a:lnTo>
              <a:lnTo>
                <a:pt x="933546" y="860461"/>
              </a:lnTo>
            </a:path>
          </a:pathLst>
        </a:custGeom>
        <a:noFill/>
        <a:ln w="508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FE7C6E-39D1-4607-85EA-C4EEC550721C}">
      <dsp:nvSpPr>
        <dsp:cNvPr id="0" name=""/>
        <dsp:cNvSpPr/>
      </dsp:nvSpPr>
      <dsp:spPr>
        <a:xfrm>
          <a:off x="1300592" y="1146805"/>
          <a:ext cx="2170760" cy="13439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Новий земельний податок на лісові землі</a:t>
          </a:r>
          <a:endParaRPr lang="uk-UA" sz="1800" kern="1200" dirty="0"/>
        </a:p>
      </dsp:txBody>
      <dsp:txXfrm>
        <a:off x="1300592" y="1146805"/>
        <a:ext cx="2170760" cy="1343969"/>
      </dsp:txXfrm>
    </dsp:sp>
    <dsp:sp modelId="{1BAE3705-EE55-498C-8AD0-4B07F1261111}">
      <dsp:nvSpPr>
        <dsp:cNvPr id="0" name=""/>
        <dsp:cNvSpPr/>
      </dsp:nvSpPr>
      <dsp:spPr>
        <a:xfrm>
          <a:off x="367045" y="958328"/>
          <a:ext cx="1013218" cy="2774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4999"/>
              </a:lnTo>
              <a:lnTo>
                <a:pt x="1013218" y="2774999"/>
              </a:lnTo>
            </a:path>
          </a:pathLst>
        </a:custGeom>
        <a:noFill/>
        <a:ln w="508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7183B3-03A2-44FE-B73F-737B4F2B0076}">
      <dsp:nvSpPr>
        <dsp:cNvPr id="0" name=""/>
        <dsp:cNvSpPr/>
      </dsp:nvSpPr>
      <dsp:spPr>
        <a:xfrm>
          <a:off x="1380264" y="2785473"/>
          <a:ext cx="2066003" cy="1895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Не прийняті зміни до законодавства щодо створення </a:t>
          </a:r>
          <a:r>
            <a:rPr lang="ru-RU" sz="1800" kern="1200" dirty="0" smtClean="0"/>
            <a:t>Державного фонду </a:t>
          </a:r>
          <a:r>
            <a:rPr lang="ru-RU" sz="1800" kern="1200" dirty="0" err="1" smtClean="0"/>
            <a:t>розвитку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лісового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господарства</a:t>
          </a:r>
          <a:r>
            <a:rPr lang="ru-RU" sz="1800" kern="1200" dirty="0" smtClean="0"/>
            <a:t> </a:t>
          </a:r>
          <a:endParaRPr lang="uk-UA" sz="1800" kern="1200" dirty="0"/>
        </a:p>
      </dsp:txBody>
      <dsp:txXfrm>
        <a:off x="1380264" y="2785473"/>
        <a:ext cx="2066003" cy="1895708"/>
      </dsp:txXfrm>
    </dsp:sp>
    <dsp:sp modelId="{85621B86-057D-492B-9242-312AC80DF784}">
      <dsp:nvSpPr>
        <dsp:cNvPr id="0" name=""/>
        <dsp:cNvSpPr/>
      </dsp:nvSpPr>
      <dsp:spPr>
        <a:xfrm>
          <a:off x="4447314" y="2005"/>
          <a:ext cx="4016854" cy="9583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Позитивні</a:t>
          </a:r>
          <a:endParaRPr lang="uk-UA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47314" y="2005"/>
        <a:ext cx="4016854" cy="958328"/>
      </dsp:txXfrm>
    </dsp:sp>
    <dsp:sp modelId="{C596A93F-0FF9-480C-B975-9D8F85055BE2}">
      <dsp:nvSpPr>
        <dsp:cNvPr id="0" name=""/>
        <dsp:cNvSpPr/>
      </dsp:nvSpPr>
      <dsp:spPr>
        <a:xfrm>
          <a:off x="4849000" y="960334"/>
          <a:ext cx="401685" cy="718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746"/>
              </a:lnTo>
              <a:lnTo>
                <a:pt x="401685" y="718746"/>
              </a:lnTo>
            </a:path>
          </a:pathLst>
        </a:custGeom>
        <a:noFill/>
        <a:ln w="508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0E7782-2B23-4652-A3FB-39B7FE2FD7F2}">
      <dsp:nvSpPr>
        <dsp:cNvPr id="0" name=""/>
        <dsp:cNvSpPr/>
      </dsp:nvSpPr>
      <dsp:spPr>
        <a:xfrm>
          <a:off x="5250685" y="1199916"/>
          <a:ext cx="2707163" cy="958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Зменшена ставка </a:t>
          </a:r>
          <a:r>
            <a:rPr lang="uk-UA" sz="1800" kern="1200" dirty="0" smtClean="0"/>
            <a:t>земельного податку на лісові землі</a:t>
          </a:r>
          <a:endParaRPr lang="uk-UA" sz="1800" kern="1200" dirty="0"/>
        </a:p>
      </dsp:txBody>
      <dsp:txXfrm>
        <a:off x="5250685" y="1199916"/>
        <a:ext cx="2707163" cy="958328"/>
      </dsp:txXfrm>
    </dsp:sp>
    <dsp:sp modelId="{0BCD77BD-8BF5-4541-AEED-500151590E02}">
      <dsp:nvSpPr>
        <dsp:cNvPr id="0" name=""/>
        <dsp:cNvSpPr/>
      </dsp:nvSpPr>
      <dsp:spPr>
        <a:xfrm>
          <a:off x="4849000" y="960334"/>
          <a:ext cx="401685" cy="2122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2568"/>
              </a:lnTo>
              <a:lnTo>
                <a:pt x="401685" y="2122568"/>
              </a:lnTo>
            </a:path>
          </a:pathLst>
        </a:custGeom>
        <a:noFill/>
        <a:ln w="508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20BB4-E81C-405B-9813-258C09BE5A8E}">
      <dsp:nvSpPr>
        <dsp:cNvPr id="0" name=""/>
        <dsp:cNvSpPr/>
      </dsp:nvSpPr>
      <dsp:spPr>
        <a:xfrm>
          <a:off x="5250685" y="2397827"/>
          <a:ext cx="2841360" cy="1370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Можливість використання спеціального фонду державного бюджету у 2019 році</a:t>
          </a:r>
          <a:endParaRPr lang="uk-UA" sz="1800" kern="1200" dirty="0"/>
        </a:p>
      </dsp:txBody>
      <dsp:txXfrm>
        <a:off x="5250685" y="2397827"/>
        <a:ext cx="2841360" cy="137015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1269D6-6793-48B8-B41D-CAD8C976BCA6}">
      <dsp:nvSpPr>
        <dsp:cNvPr id="0" name=""/>
        <dsp:cNvSpPr/>
      </dsp:nvSpPr>
      <dsp:spPr>
        <a:xfrm>
          <a:off x="550687" y="0"/>
          <a:ext cx="6241120" cy="39578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29D723-E063-4AD2-BAD3-D915EAAC3B83}">
      <dsp:nvSpPr>
        <dsp:cNvPr id="0" name=""/>
        <dsp:cNvSpPr/>
      </dsp:nvSpPr>
      <dsp:spPr>
        <a:xfrm>
          <a:off x="7887" y="1187355"/>
          <a:ext cx="2363365" cy="1583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0" i="0" kern="1200" baseline="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надлишок дров’яної деревини </a:t>
          </a:r>
          <a:endParaRPr lang="uk-UA" sz="2300" b="0" i="0" kern="1200" baseline="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87" y="1187355"/>
        <a:ext cx="2363365" cy="1583140"/>
      </dsp:txXfrm>
    </dsp:sp>
    <dsp:sp modelId="{E3A54999-F433-4076-94C3-2F5C64CAFAA7}">
      <dsp:nvSpPr>
        <dsp:cNvPr id="0" name=""/>
        <dsp:cNvSpPr/>
      </dsp:nvSpPr>
      <dsp:spPr>
        <a:xfrm>
          <a:off x="2489564" y="1187355"/>
          <a:ext cx="2363365" cy="1583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0" i="0" kern="1200" baseline="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зменшення обсягу </a:t>
          </a:r>
          <a:r>
            <a:rPr lang="uk-UA" sz="2300" b="0" i="0" kern="1200" baseline="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ділової деревини </a:t>
          </a:r>
          <a:endParaRPr lang="uk-UA" sz="2300" kern="12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89564" y="1187355"/>
        <a:ext cx="2363365" cy="1583140"/>
      </dsp:txXfrm>
    </dsp:sp>
    <dsp:sp modelId="{E9736534-23D0-448C-9033-5C3FE20C160D}">
      <dsp:nvSpPr>
        <dsp:cNvPr id="0" name=""/>
        <dsp:cNvSpPr/>
      </dsp:nvSpPr>
      <dsp:spPr>
        <a:xfrm>
          <a:off x="4939345" y="1165998"/>
          <a:ext cx="2363365" cy="1583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0" i="0" kern="1200" baseline="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дефіцит круглих лісоматеріалів хвойних порід </a:t>
          </a:r>
          <a:endParaRPr lang="uk-UA" sz="23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39345" y="1165998"/>
        <a:ext cx="2363365" cy="158314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407972-CAF5-4C40-97FE-97B295E71E26}">
      <dsp:nvSpPr>
        <dsp:cNvPr id="0" name=""/>
        <dsp:cNvSpPr/>
      </dsp:nvSpPr>
      <dsp:spPr>
        <a:xfrm>
          <a:off x="2267376" y="40185"/>
          <a:ext cx="4940925" cy="7988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ts val="26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формує політику</a:t>
          </a:r>
          <a:endParaRPr lang="uk-UA" sz="16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67376" y="40185"/>
        <a:ext cx="4940925" cy="798863"/>
      </dsp:txXfrm>
    </dsp:sp>
    <dsp:sp modelId="{DF483D72-8863-4C5C-A369-C634B4444AF6}">
      <dsp:nvSpPr>
        <dsp:cNvPr id="0" name=""/>
        <dsp:cNvSpPr/>
      </dsp:nvSpPr>
      <dsp:spPr>
        <a:xfrm>
          <a:off x="0" y="450"/>
          <a:ext cx="2342776" cy="8070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Мінагрополітики</a:t>
          </a:r>
          <a:endParaRPr lang="uk-UA" sz="1800" kern="12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50"/>
        <a:ext cx="2342776" cy="807076"/>
      </dsp:txXfrm>
    </dsp:sp>
    <dsp:sp modelId="{B5A9FE1E-CCC7-4020-A803-978BB7D772B1}">
      <dsp:nvSpPr>
        <dsp:cNvPr id="0" name=""/>
        <dsp:cNvSpPr/>
      </dsp:nvSpPr>
      <dsp:spPr>
        <a:xfrm>
          <a:off x="2413256" y="887412"/>
          <a:ext cx="4870083" cy="121080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ts val="17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600" kern="12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здійснює контроль за додержанням природо-охоронного законодавства в усіх лісах держави</a:t>
          </a:r>
          <a:endParaRPr lang="uk-UA" sz="1600" kern="12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ts val="17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600" kern="12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встановлює і погоджує ліміти використання лісових ресурсів, матеріали лісовпорядкування</a:t>
          </a:r>
          <a:endParaRPr lang="uk-UA" sz="1600" kern="12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13256" y="887412"/>
        <a:ext cx="4870083" cy="1210805"/>
      </dsp:txXfrm>
    </dsp:sp>
    <dsp:sp modelId="{3FA0D3BE-D2A4-48AA-8CCF-2EEA50A0CD25}">
      <dsp:nvSpPr>
        <dsp:cNvPr id="0" name=""/>
        <dsp:cNvSpPr/>
      </dsp:nvSpPr>
      <dsp:spPr>
        <a:xfrm>
          <a:off x="3304" y="1093383"/>
          <a:ext cx="2409952" cy="798863"/>
        </a:xfrm>
        <a:prstGeom prst="roundRect">
          <a:avLst/>
        </a:prstGeom>
        <a:solidFill>
          <a:srgbClr val="F3440D"/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Мінприроди </a:t>
          </a:r>
          <a:endParaRPr lang="uk-UA" sz="1800" kern="12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04" y="1093383"/>
        <a:ext cx="2409952" cy="798863"/>
      </dsp:txXfrm>
    </dsp:sp>
    <dsp:sp modelId="{7F78746A-E550-45B6-8D13-FB394522AED8}">
      <dsp:nvSpPr>
        <dsp:cNvPr id="0" name=""/>
        <dsp:cNvSpPr/>
      </dsp:nvSpPr>
      <dsp:spPr>
        <a:xfrm>
          <a:off x="2475576" y="2178105"/>
          <a:ext cx="4731678" cy="11846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ts val="17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виконує функції органу управління майном</a:t>
          </a:r>
          <a:endParaRPr lang="uk-UA" sz="1600" kern="12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ts val="17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готує  пропозиції щодо формування  лісової політики</a:t>
          </a:r>
          <a:endParaRPr lang="uk-UA" sz="1600" kern="12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75576" y="2178105"/>
        <a:ext cx="4731678" cy="1184691"/>
      </dsp:txXfrm>
    </dsp:sp>
    <dsp:sp modelId="{CDE5B451-903B-4E99-B7BC-A62DEED78664}">
      <dsp:nvSpPr>
        <dsp:cNvPr id="0" name=""/>
        <dsp:cNvSpPr/>
      </dsp:nvSpPr>
      <dsp:spPr>
        <a:xfrm>
          <a:off x="0" y="2371018"/>
          <a:ext cx="2396187" cy="798863"/>
        </a:xfrm>
        <a:prstGeom prst="roundRect">
          <a:avLst/>
        </a:prstGeom>
        <a:solidFill>
          <a:srgbClr val="7B969B"/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ts val="1900"/>
            </a:lnSpc>
            <a:spcBef>
              <a:spcPct val="0"/>
            </a:spcBef>
            <a:spcAft>
              <a:spcPts val="0"/>
            </a:spcAft>
          </a:pPr>
          <a:r>
            <a:rPr lang="uk-UA" sz="1800" kern="12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Держлісагентство</a:t>
          </a:r>
        </a:p>
        <a:p>
          <a:pPr lvl="0" algn="ctr" defTabSz="800100" rtl="0">
            <a:lnSpc>
              <a:spcPts val="1900"/>
            </a:lnSpc>
            <a:spcBef>
              <a:spcPct val="0"/>
            </a:spcBef>
            <a:spcAft>
              <a:spcPts val="0"/>
            </a:spcAft>
          </a:pPr>
          <a:r>
            <a:rPr lang="uk-UA" sz="1800" kern="12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(серед іншого)</a:t>
          </a:r>
          <a:endParaRPr lang="uk-UA" sz="1800" kern="12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371018"/>
        <a:ext cx="2396187" cy="798863"/>
      </dsp:txXfrm>
    </dsp:sp>
    <dsp:sp modelId="{BBA53595-60FE-4229-AC03-C896B1B280CD}">
      <dsp:nvSpPr>
        <dsp:cNvPr id="0" name=""/>
        <dsp:cNvSpPr/>
      </dsp:nvSpPr>
      <dsp:spPr>
        <a:xfrm>
          <a:off x="2475576" y="3442682"/>
          <a:ext cx="4731678" cy="12717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забезпечують ведення лісового господарства</a:t>
          </a:r>
          <a:endParaRPr lang="uk-UA" sz="1600" kern="12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noProof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виконують функції державної лісової охорони</a:t>
          </a:r>
          <a:endParaRPr lang="uk-UA" sz="2000" b="1" kern="1200" noProof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75576" y="3442682"/>
        <a:ext cx="4731678" cy="1271775"/>
      </dsp:txXfrm>
    </dsp:sp>
    <dsp:sp modelId="{B0B61311-116D-450D-851B-19D3AE704D9F}">
      <dsp:nvSpPr>
        <dsp:cNvPr id="0" name=""/>
        <dsp:cNvSpPr/>
      </dsp:nvSpPr>
      <dsp:spPr>
        <a:xfrm>
          <a:off x="0" y="3679138"/>
          <a:ext cx="2396187" cy="798863"/>
        </a:xfrm>
        <a:prstGeom prst="roundRect">
          <a:avLst/>
        </a:prstGeom>
        <a:solidFill>
          <a:srgbClr val="00B050"/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Підприємства лісового господарства</a:t>
          </a:r>
          <a:r>
            <a:rPr lang="uk-UA" sz="1400" kern="1200" noProof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uk-UA" sz="1400" kern="1200" noProof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679138"/>
        <a:ext cx="2396187" cy="798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1970D9F-3483-42C8-94A3-075CD9ED9E16}" type="datetimeFigureOut">
              <a:rPr lang="uk-UA"/>
              <a:pPr>
                <a:defRPr/>
              </a:pPr>
              <a:t>12.03.2019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1514F4-939A-4A8F-B8A0-FD94CF86B5D8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xmlns="" val="191527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23747D-A5BF-4CA6-969B-B0B37EEDB71E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uk-UA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57527-3F5C-4BBF-91F9-6930A75F2B73}" type="slidenum">
              <a:rPr lang="uk-UA" smtClean="0"/>
              <a:pPr/>
              <a:t>5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840D39-D8A5-4BFF-87ED-1B79600943D5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5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8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anchor="t" anchorCtr="0"/>
          <a:lstStyle>
            <a:lvl1pPr marL="0" algn="r" defTabSz="914400" rtl="0" eaLnBrk="1" latinLnBrk="0" hangingPunct="1">
              <a:defRPr sz="900" kern="1200" cap="small" baseline="0" smtClean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85C0B973-BB28-41EF-A8BD-78CD055798C7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450" y="6553200"/>
            <a:ext cx="762000" cy="228600"/>
          </a:xfrm>
        </p:spPr>
        <p:txBody>
          <a:bodyPr/>
          <a:lstStyle>
            <a:lvl1pPr algn="ctr">
              <a:defRPr sz="900" kern="1200" cap="small" baseline="0" smtClean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11927136-D707-4092-A852-A0A12A2BE4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2C3E9-80A0-4A2B-A514-CD01A5F77FF3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8A27C-C2E8-4FC4-912F-E1DADCDB5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5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701B3-EABA-4056-A858-CD4AEF1B65DD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3398D-F7AF-4017-8719-F0C4E89B5F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861D7-1736-4850-873E-4A13B494D9C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E6F21-9E76-4157-9F8B-0604999FC0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7F26B-5DFB-4BF1-90DE-865D53038E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16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vert="horz" lIns="91440" tIns="45720" rIns="91440" bIns="45720" rtlCol="0"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B9E8AF8A-C7F9-4AEA-8F74-6E4525757BDA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1553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076" y="6553200"/>
            <a:ext cx="762000" cy="228600"/>
          </a:xfrm>
          <a:noFill/>
          <a:ln>
            <a:noFill/>
          </a:ln>
          <a:effectLst/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11869706-502B-4D52-A4AE-F99FD3BEF6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152" y="6556248"/>
            <a:ext cx="1673352" cy="228600"/>
          </a:xfrm>
        </p:spPr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808" y="6556248"/>
            <a:ext cx="1673352" cy="228600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656" y="6556248"/>
            <a:ext cx="762000" cy="228600"/>
          </a:xfr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11869706-502B-4D52-A4AE-F99FD3BEF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8576C-25EB-4702-806B-671323E96428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B128C-8471-4206-99F6-211FA7900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8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18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F888E-B971-4D90-A056-6A4912B3A7BD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D70E3-67CA-4B6F-8A4F-C3B17972F665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5CFC7-1FB5-4603-B52C-3B651029D914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B5307-BA4B-4A60-8F40-6087FE1F38AD}" type="slidenum">
              <a:rPr lang="uk-U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uk-UA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025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DA368-A3D4-40B4-89FA-1A47B999F430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275" y="6556375"/>
            <a:ext cx="762000" cy="228600"/>
          </a:xfrm>
        </p:spPr>
        <p:txBody>
          <a:bodyPr/>
          <a:lstStyle>
            <a:lvl1pPr marL="0" algn="ctr" defTabSz="914400" rtl="0" eaLnBrk="1" latinLnBrk="0" hangingPunct="1">
              <a:defRPr sz="900" kern="1200" cap="small" baseline="0" smtClean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60444D0D-9259-4425-9F9E-73AA8816D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7D63E-7CA3-4D40-B869-DCEA4EDB833A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16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vert="horz" lIns="91440" tIns="45720" rIns="91440" bIns="45720" rtlCol="0"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B9E8AF8A-C7F9-4AEA-8F74-6E4525757BDA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1553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076" y="6553200"/>
            <a:ext cx="762000" cy="228600"/>
          </a:xfrm>
          <a:noFill/>
          <a:ln>
            <a:noFill/>
          </a:ln>
          <a:effectLst/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11869706-502B-4D52-A4AE-F99FD3BEF6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152" y="6556248"/>
            <a:ext cx="1673352" cy="228600"/>
          </a:xfrm>
        </p:spPr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808" y="6556248"/>
            <a:ext cx="1673352" cy="228600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656" y="6556248"/>
            <a:ext cx="762000" cy="228600"/>
          </a:xfr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11869706-502B-4D52-A4AE-F99FD3BEF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8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CDCEC-D227-4E34-A002-4AF9F285DAF0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E709D-086F-4301-82F5-F7C6D14A65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18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AF8A-C7F9-4AEA-8F74-6E4525757BDA}" type="datetimeFigureOut">
              <a:rPr lang="ru-RU" smtClean="0">
                <a:solidFill>
                  <a:prstClr val="black"/>
                </a:solidFill>
              </a:rPr>
              <a:pPr/>
              <a:t>12.03.2019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/>
          <a:p>
            <a:fld id="{11869706-502B-4D52-A4AE-F99FD3BEF66F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59A53ED-D297-4B04-978F-F017E9EC03FF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9762D-6AFC-46E4-85FE-CEA7C5252C76}" type="slidenum">
              <a:rPr lang="ru-RU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rtlCol="0" anchor="ctr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BFDFF-4AAB-4D18-9F12-B7DEA492AFD7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092FB-397A-4DBC-AA54-B3D14E904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4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31E53-C046-4D2F-91D9-67D5152F1140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0D5C9-8513-4A1C-82EE-7956D4585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3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BF11C-2BB1-43B8-BB17-D8A9BB01F0E4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0B02E-B0CF-46A2-BBBF-3E2CC80898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0CBEE-BCB3-463F-BE5B-6C989422749E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E11F6-A572-4DDD-86BA-8008AC0D6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7EDC5-D116-4B41-8A51-52602DC75A20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8DDAB-0D1A-4EC6-B5B1-D6FC0FB893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38400" y="2286000"/>
            <a:ext cx="62484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5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cap="small" baseline="0" smtClean="0">
                <a:solidFill>
                  <a:prstClr val="black"/>
                </a:solidFill>
                <a:latin typeface="+mj-lt"/>
                <a:cs typeface="+mn-cs"/>
              </a:defRPr>
            </a:lvl1pPr>
          </a:lstStyle>
          <a:p>
            <a:pPr eaLnBrk="1" hangingPunct="1">
              <a:defRPr/>
            </a:pPr>
            <a:fld id="{F3445D41-9E0E-4FDE-8819-6CC19D9274C6}" type="datetimeFigureOut">
              <a:rPr lang="ru-RU"/>
              <a:pPr eaLnBrk="1" hangingPunct="1">
                <a:defRPr/>
              </a:pPr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cap="small" baseline="0">
                <a:solidFill>
                  <a:prstClr val="black"/>
                </a:solidFill>
                <a:latin typeface="+mj-lt"/>
                <a:cs typeface="+mn-cs"/>
              </a:defRPr>
            </a:lvl1pPr>
          </a:lstStyle>
          <a:p>
            <a:pPr eaLnBrk="1" hangingPunct="1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cap="small" baseline="0" smtClean="0">
                <a:solidFill>
                  <a:prstClr val="black"/>
                </a:solidFill>
                <a:latin typeface="+mj-lt"/>
                <a:cs typeface="+mn-cs"/>
              </a:defRPr>
            </a:lvl1pPr>
          </a:lstStyle>
          <a:p>
            <a:pPr eaLnBrk="1" hangingPunct="1">
              <a:defRPr/>
            </a:pPr>
            <a:fld id="{66FA1FFB-EC09-4A0B-B191-5063CEFC74B1}" type="slidenum">
              <a:rPr lang="ru-RU"/>
              <a:pPr eaLnBrk="1" hangingPunct="1"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  <p:sldLayoutId id="2147484523" r:id="rId12"/>
    <p:sldLayoutId id="2147484524" r:id="rId13"/>
    <p:sldLayoutId id="2147484525" r:id="rId14"/>
  </p:sldLayoutIdLst>
  <p:txStyles>
    <p:titleStyle>
      <a:lvl1pPr algn="r" rtl="0" fontAlgn="base">
        <a:spcBef>
          <a:spcPct val="0"/>
        </a:spcBef>
        <a:spcAft>
          <a:spcPct val="0"/>
        </a:spcAft>
        <a:defRPr sz="4400" kern="1200" cap="small" spc="200">
          <a:solidFill>
            <a:schemeClr val="tx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457200" indent="-457200" algn="l" rtl="0" fontAlgn="base">
        <a:spcBef>
          <a:spcPts val="18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ts val="18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rtl="0" fontAlgn="base">
        <a:spcBef>
          <a:spcPts val="1200"/>
        </a:spcBef>
        <a:spcAft>
          <a:spcPct val="0"/>
        </a:spcAft>
        <a:buClr>
          <a:srgbClr val="9BBB59"/>
        </a:buClr>
        <a:buSzPct val="8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rtl="0" fontAlgn="base">
        <a:spcBef>
          <a:spcPts val="1200"/>
        </a:spcBef>
        <a:spcAft>
          <a:spcPct val="0"/>
        </a:spcAft>
        <a:buClr>
          <a:srgbClr val="8064A2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rtl="0" fontAlgn="base">
        <a:spcBef>
          <a:spcPts val="1200"/>
        </a:spcBef>
        <a:spcAft>
          <a:spcPct val="0"/>
        </a:spcAft>
        <a:buClr>
          <a:srgbClr val="4BACC6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86000"/>
            <a:ext cx="6248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 eaLnBrk="1" hangingPunct="1"/>
            <a:fld id="{B9E8AF8A-C7F9-4AEA-8F74-6E4525757BDA}" type="datetimeFigureOut">
              <a:rPr lang="ru-RU" smtClean="0">
                <a:solidFill>
                  <a:prstClr val="black"/>
                </a:solidFill>
                <a:cs typeface="+mn-cs"/>
              </a:rPr>
              <a:pPr eaLnBrk="1" hangingPunct="1"/>
              <a:t>12.03.2019</a:t>
            </a:fld>
            <a:endParaRPr lang="ru-RU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 eaLnBrk="1" hangingPunct="1"/>
            <a:endParaRPr lang="ru-RU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 eaLnBrk="1" hangingPunct="1"/>
            <a:fld id="{11869706-502B-4D52-A4AE-F99FD3BEF66F}" type="slidenum">
              <a:rPr lang="ru-RU" smtClean="0">
                <a:solidFill>
                  <a:prstClr val="black"/>
                </a:solidFill>
                <a:cs typeface="+mn-cs"/>
              </a:rPr>
              <a:pPr eaLnBrk="1" hangingPunct="1"/>
              <a:t>‹#›</a:t>
            </a:fld>
            <a:endParaRPr lang="ru-RU">
              <a:solidFill>
                <a:prstClr val="black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  <p:sldLayoutId id="2147484539" r:id="rId12"/>
    <p:sldLayoutId id="2147484540" r:id="rId13"/>
    <p:sldLayoutId id="2147484541" r:id="rId14"/>
    <p:sldLayoutId id="2147484542" r:id="rId15"/>
    <p:sldLayoutId id="2147484543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 cap="sm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800"/>
        </a:spcBef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800"/>
        </a:spcBef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200"/>
        </a:spcBef>
        <a:buClr>
          <a:schemeClr val="accent4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86000"/>
            <a:ext cx="6248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9E8AF8A-C7F9-4AEA-8F74-6E4525757BDA}" type="datetimeFigureOut">
              <a:rPr lang="ru-RU" smtClean="0">
                <a:solidFill>
                  <a:prstClr val="black"/>
                </a:solidFill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12.03.2019</a:t>
            </a:fld>
            <a:endParaRPr lang="ru-RU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1869706-502B-4D52-A4AE-F99FD3BEF66F}" type="slidenum">
              <a:rPr lang="ru-RU" smtClean="0">
                <a:solidFill>
                  <a:prstClr val="black"/>
                </a:solidFill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5" r:id="rId1"/>
    <p:sldLayoutId id="2147484546" r:id="rId2"/>
    <p:sldLayoutId id="2147484547" r:id="rId3"/>
    <p:sldLayoutId id="2147484548" r:id="rId4"/>
    <p:sldLayoutId id="2147484549" r:id="rId5"/>
    <p:sldLayoutId id="2147484550" r:id="rId6"/>
    <p:sldLayoutId id="2147484551" r:id="rId7"/>
    <p:sldLayoutId id="2147484552" r:id="rId8"/>
    <p:sldLayoutId id="2147484553" r:id="rId9"/>
    <p:sldLayoutId id="2147484554" r:id="rId10"/>
    <p:sldLayoutId id="2147484555" r:id="rId11"/>
    <p:sldLayoutId id="2147484556" r:id="rId12"/>
    <p:sldLayoutId id="2147484557" r:id="rId13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 cap="sm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800"/>
        </a:spcBef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800"/>
        </a:spcBef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200"/>
        </a:spcBef>
        <a:buClr>
          <a:schemeClr val="accent4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1.tiff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chart" Target="../charts/char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верх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10225"/>
            <a:ext cx="9144000" cy="1247775"/>
          </a:xfrm>
          <a:prstGeom prst="rect">
            <a:avLst/>
          </a:prstGeom>
          <a:noFill/>
        </p:spPr>
      </p:pic>
      <p:sp>
        <p:nvSpPr>
          <p:cNvPr id="138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8368" y="1626919"/>
            <a:ext cx="6553200" cy="247919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800" b="1" i="1" kern="0" cap="none" spc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Стан та </a:t>
            </a:r>
            <a:r>
              <a:rPr lang="ru-RU" sz="4800" b="1" i="1" kern="0" cap="none" spc="0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перспективи</a:t>
            </a:r>
            <a:r>
              <a:rPr lang="ru-RU" sz="4800" b="1" i="1" kern="0" cap="none" spc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ru-RU" sz="4800" b="1" i="1" kern="0" cap="none" spc="0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розвитку</a:t>
            </a:r>
            <a:r>
              <a:rPr lang="ru-RU" sz="4800" b="1" i="1" kern="0" cap="none" spc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ru-RU" sz="4800" b="1" i="1" kern="0" cap="none" spc="0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лісового</a:t>
            </a:r>
            <a:r>
              <a:rPr lang="ru-RU" sz="4800" b="1" i="1" kern="0" cap="none" spc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ru-RU" sz="4800" b="1" i="1" kern="0" cap="none" spc="0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господарства</a:t>
            </a:r>
            <a:r>
              <a:rPr lang="ru-RU" sz="4800" b="1" i="1" kern="0" cap="none" spc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ru-RU" sz="4800" b="1" i="1" kern="0" cap="none" spc="0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України</a:t>
            </a:r>
            <a:endParaRPr lang="ru-RU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285852" y="5000636"/>
            <a:ext cx="727233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endParaRPr lang="ru-RU" sz="2400" b="1" i="1" kern="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+mn-cs"/>
            </a:endParaRPr>
          </a:p>
        </p:txBody>
      </p:sp>
      <p:pic>
        <p:nvPicPr>
          <p:cNvPr id="1029" name="Picture 5" descr="C:\Users\userpcz\Documents\Бланки+\logo-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6632"/>
            <a:ext cx="2009775" cy="200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526971" y="4891686"/>
            <a:ext cx="56170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uk-UA" altLang="uk-UA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" pitchFamily="18" charset="0"/>
              </a:rPr>
              <a:t>Доповідь заступника Голови </a:t>
            </a:r>
            <a:r>
              <a:rPr lang="uk-UA" altLang="uk-UA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" pitchFamily="18" charset="0"/>
              </a:rPr>
              <a:t>Держлісагентства</a:t>
            </a:r>
            <a:r>
              <a:rPr lang="uk-UA" altLang="uk-UA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" pitchFamily="18" charset="0"/>
              </a:rPr>
              <a:t> </a:t>
            </a:r>
            <a:endParaRPr lang="en-US" altLang="uk-UA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Cambria" pitchFamily="18" charset="0"/>
            </a:endParaRPr>
          </a:p>
          <a:p>
            <a:pPr eaLnBrk="1" hangingPunct="1"/>
            <a:r>
              <a:rPr lang="uk-UA" altLang="uk-UA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" pitchFamily="18" charset="0"/>
              </a:rPr>
              <a:t>Бондаря </a:t>
            </a:r>
            <a:r>
              <a:rPr lang="uk-UA" altLang="uk-UA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" pitchFamily="18" charset="0"/>
              </a:rPr>
              <a:t>В.Н.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4475" y="186810"/>
            <a:ext cx="537619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" pitchFamily="18" charset="0"/>
                <a:cs typeface="Arial" panose="020B0604020202020204" pitchFamily="34" charset="0"/>
              </a:rPr>
              <a:t>ІІ етап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" pitchFamily="18" charset="0"/>
                <a:cs typeface="Arial" panose="020B0604020202020204" pitchFamily="34" charset="0"/>
              </a:rPr>
              <a:t>IV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" pitchFamily="18" charset="0"/>
                <a:cs typeface="Arial" panose="020B0604020202020204" pitchFamily="34" charset="0"/>
              </a:rPr>
              <a:t> з’їзду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" pitchFamily="18" charset="0"/>
                <a:cs typeface="Arial" panose="020B0604020202020204" pitchFamily="34" charset="0"/>
              </a:rPr>
              <a:t>лісівників України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" pitchFamily="18" charset="0"/>
                <a:cs typeface="Arial" panose="020B0604020202020204" pitchFamily="34" charset="0"/>
              </a:rPr>
              <a:t> 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Cambria" pitchFamily="18" charset="0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429520" y="4274569"/>
            <a:ext cx="1446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ТАК  СТАЛО</a:t>
            </a:r>
            <a:endParaRPr lang="uk-UA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charset="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29520" y="1786114"/>
            <a:ext cx="1349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ТАК  БУЛО </a:t>
            </a:r>
            <a:endParaRPr lang="uk-UA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charset="0"/>
              <a:cs typeface="+mn-cs"/>
            </a:endParaRPr>
          </a:p>
        </p:txBody>
      </p:sp>
      <p:pic>
        <p:nvPicPr>
          <p:cNvPr id="4403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14500"/>
            <a:ext cx="2637374" cy="2453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9" name="Picture 12"/>
          <p:cNvPicPr>
            <a:picLocks noChangeAspect="1" noChangeArrowheads="1"/>
          </p:cNvPicPr>
          <p:nvPr/>
        </p:nvPicPr>
        <p:blipFill>
          <a:blip r:embed="rId3" cstate="print"/>
          <a:srcRect l="11977" r="12938"/>
          <a:stretch>
            <a:fillRect/>
          </a:stretch>
        </p:blipFill>
        <p:spPr bwMode="auto">
          <a:xfrm>
            <a:off x="7137061" y="2125680"/>
            <a:ext cx="1935678" cy="2266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4567041"/>
            <a:ext cx="2071687" cy="229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152261"/>
            <a:ext cx="2755076" cy="256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627313" y="1785938"/>
            <a:ext cx="4516437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uk-UA" sz="2800" b="1" dirty="0" smtClean="0">
                <a:latin typeface="Candara" pitchFamily="34" charset="0"/>
                <a:cs typeface="Times New Roman" pitchFamily="18" charset="0"/>
              </a:rPr>
              <a:t>Облік лісових </a:t>
            </a:r>
            <a:r>
              <a:rPr lang="uk-UA" sz="2800" b="1" dirty="0">
                <a:latin typeface="Candara" pitchFamily="34" charset="0"/>
                <a:cs typeface="Times New Roman" pitchFamily="18" charset="0"/>
              </a:rPr>
              <a:t>ресурсів в </a:t>
            </a:r>
            <a:r>
              <a:rPr lang="de-DE" sz="2800" b="1" dirty="0">
                <a:latin typeface="Candara" pitchFamily="34" charset="0"/>
                <a:cs typeface="Times New Roman" pitchFamily="18" charset="0"/>
              </a:rPr>
              <a:t>online </a:t>
            </a:r>
            <a:r>
              <a:rPr lang="uk-UA" sz="2800" b="1" dirty="0" smtClean="0">
                <a:latin typeface="Candara" pitchFamily="34" charset="0"/>
                <a:cs typeface="Times New Roman" pitchFamily="18" charset="0"/>
              </a:rPr>
              <a:t>режимі:</a:t>
            </a:r>
            <a:endParaRPr lang="uk-UA" sz="2800" b="1" dirty="0">
              <a:latin typeface="Candara" pitchFamily="34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uk-UA" sz="2800" dirty="0">
                <a:latin typeface="Candara" pitchFamily="34" charset="0"/>
                <a:cs typeface="Times New Roman" pitchFamily="18" charset="0"/>
              </a:rPr>
              <a:t> </a:t>
            </a:r>
            <a:r>
              <a:rPr lang="uk-UA" sz="2400" dirty="0">
                <a:latin typeface="Candara" pitchFamily="34" charset="0"/>
                <a:cs typeface="Times New Roman" pitchFamily="18" charset="0"/>
              </a:rPr>
              <a:t>маркування деревини спеціальними бирками зі штрих-кодом</a:t>
            </a:r>
            <a:endParaRPr lang="uk-UA" sz="2800" dirty="0">
              <a:latin typeface="Candara" pitchFamily="34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uk-UA" sz="2400" dirty="0">
                <a:latin typeface="Candara" pitchFamily="34" charset="0"/>
                <a:cs typeface="Times New Roman" pitchFamily="18" charset="0"/>
              </a:rPr>
              <a:t>застосування мобільних електронних пристроїв при здійсненні облікових операцій в лісових </a:t>
            </a:r>
            <a:r>
              <a:rPr lang="uk-UA" sz="2400" dirty="0" smtClean="0">
                <a:latin typeface="Candara" pitchFamily="34" charset="0"/>
                <a:cs typeface="Times New Roman" pitchFamily="18" charset="0"/>
              </a:rPr>
              <a:t>умовах</a:t>
            </a:r>
            <a:endParaRPr lang="uk-UA" sz="2400" b="1" dirty="0">
              <a:latin typeface="Candara" pitchFamily="34" charset="0"/>
              <a:cs typeface="Times New Roman" pitchFamily="18" charset="0"/>
            </a:endParaRPr>
          </a:p>
        </p:txBody>
      </p:sp>
      <p:pic>
        <p:nvPicPr>
          <p:cNvPr id="11" name="Picture 5" descr="C:\Users\userpcz\Documents\Бланки+\logo-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1224135" cy="12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864424" y="308759"/>
            <a:ext cx="7089569" cy="9856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uk-UA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Електронний облік деревини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642918"/>
            <a:ext cx="7072361" cy="668320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altLang="uk-UA" sz="3600" b="1" kern="0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Розподіл функцій управління</a:t>
            </a:r>
            <a:endParaRPr lang="ru-RU" altLang="uk-UA" sz="3600" b="1" kern="0" spc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6386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E19E544-B37D-4E03-A587-7A4C766331DE}" type="slidenum">
              <a:rPr lang="ru-RU" smtClean="0"/>
              <a:pPr/>
              <a:t>11</a:t>
            </a:fld>
            <a:endParaRPr lang="ru-RU" smtClean="0"/>
          </a:p>
        </p:txBody>
      </p:sp>
      <p:pic>
        <p:nvPicPr>
          <p:cNvPr id="9" name="Рисунок 8" descr="4.tif"/>
          <p:cNvPicPr>
            <a:picLocks noChangeAspect="1"/>
          </p:cNvPicPr>
          <p:nvPr/>
        </p:nvPicPr>
        <p:blipFill>
          <a:blip r:embed="rId3" cstate="screen"/>
          <a:srcRect r="50944"/>
          <a:stretch>
            <a:fillRect/>
          </a:stretch>
        </p:blipFill>
        <p:spPr>
          <a:xfrm>
            <a:off x="0" y="1643050"/>
            <a:ext cx="1857356" cy="5225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5" name="Схема 24"/>
          <p:cNvGraphicFramePr/>
          <p:nvPr/>
        </p:nvGraphicFramePr>
        <p:xfrm>
          <a:off x="1857356" y="1928802"/>
          <a:ext cx="7286644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5" descr="C:\Users\userpcz\Documents\Бланки+\logo-2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88640"/>
            <a:ext cx="1224135" cy="12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83391" y="228600"/>
            <a:ext cx="6987654" cy="1272654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137160" algn="ctr" eaLnBrk="0" fontAlgn="auto" hangingPunct="0">
              <a:spcAft>
                <a:spcPts val="0"/>
              </a:spcAft>
              <a:defRPr/>
            </a:pPr>
            <a:r>
              <a:rPr lang="ru-RU" altLang="uk-UA" sz="2800" b="1" kern="0" spc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Ключові</a:t>
            </a:r>
            <a:r>
              <a:rPr lang="ru-RU" altLang="uk-UA" sz="2800" b="1" kern="0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напрямки </a:t>
            </a:r>
            <a:r>
              <a:rPr lang="ru-RU" altLang="uk-UA" sz="2800" b="1" kern="0" spc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структурно-організаційної</a:t>
            </a:r>
            <a:r>
              <a:rPr lang="ru-RU" altLang="uk-UA" sz="2800" b="1" kern="0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та </a:t>
            </a:r>
            <a:r>
              <a:rPr lang="ru-RU" altLang="uk-UA" sz="2800" b="1" kern="0" spc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функціональної</a:t>
            </a:r>
            <a:r>
              <a:rPr lang="ru-RU" altLang="uk-UA" sz="2800" b="1" kern="0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altLang="uk-UA" sz="2800" b="1" kern="0" spc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перебудови</a:t>
            </a:r>
            <a:r>
              <a:rPr lang="ru-RU" altLang="uk-UA" sz="2800" b="1" kern="0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altLang="uk-UA" sz="2800" b="1" kern="0" spc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ведення</a:t>
            </a:r>
            <a:r>
              <a:rPr lang="ru-RU" altLang="uk-UA" sz="2800" b="1" kern="0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altLang="uk-UA" sz="2800" b="1" kern="0" spc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лісового</a:t>
            </a:r>
            <a:r>
              <a:rPr lang="ru-RU" altLang="uk-UA" sz="2800" b="1" kern="0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altLang="uk-UA" sz="2800" b="1" kern="0" spc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господарства</a:t>
            </a:r>
            <a:endParaRPr lang="uk-UA" altLang="uk-UA" sz="2800" b="1" kern="0" spc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" name="Picture 5" descr="C:\Users\userpcz\Documents\Бланки+\logo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1224135" cy="12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74924094"/>
              </p:ext>
            </p:extLst>
          </p:nvPr>
        </p:nvGraphicFramePr>
        <p:xfrm>
          <a:off x="103517" y="1743541"/>
          <a:ext cx="8893833" cy="5179716"/>
        </p:xfrm>
        <a:graphic>
          <a:graphicData uri="http://schemas.openxmlformats.org/drawingml/2006/table">
            <a:tbl>
              <a:tblPr/>
              <a:tblGrid>
                <a:gridCol w="2887333"/>
                <a:gridCol w="3102111"/>
                <a:gridCol w="2904389"/>
              </a:tblGrid>
              <a:tr h="1581550">
                <a:tc gridSpan="2">
                  <a:txBody>
                    <a:bodyPr/>
                    <a:lstStyle/>
                    <a:p>
                      <a:pPr algn="just" fontAlgn="ctr">
                        <a:buFont typeface="Wingdings" pitchFamily="2" charset="2"/>
                        <a:buChar char="q"/>
                      </a:pPr>
                      <a:r>
                        <a:rPr lang="uk-UA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ea typeface="+mn-ea"/>
                          <a:cs typeface="+mn-cs"/>
                        </a:rPr>
                        <a:t> Розмежування функцій контролю за дотриманням лісового законодавства від господарської діяльності та користування лісовими ресурсами шляхом реформування системи державної лісової охорони</a:t>
                      </a:r>
                      <a:endParaRPr lang="uk-UA" sz="1600" b="1" i="0" u="sng" strike="noStrike" noProof="0" dirty="0">
                        <a:solidFill>
                          <a:srgbClr val="000000"/>
                        </a:solidFill>
                        <a:latin typeface="Candara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04000">
                <a:tc>
                  <a:txBody>
                    <a:bodyPr/>
                    <a:lstStyle/>
                    <a:p>
                      <a:pPr algn="just" fontAlgn="ctr"/>
                      <a:endParaRPr lang="uk-UA" sz="1600" b="1" i="1" u="none" strike="noStrike" noProof="0" dirty="0" smtClean="0">
                        <a:solidFill>
                          <a:srgbClr val="000000"/>
                        </a:solidFill>
                        <a:latin typeface="Candara" pitchFamily="34" charset="0"/>
                      </a:endParaRPr>
                    </a:p>
                    <a:p>
                      <a:pPr algn="just" fontAlgn="ctr"/>
                      <a:endParaRPr lang="uk-UA" sz="1600" b="1" i="1" u="none" strike="noStrike" noProof="0" dirty="0" smtClean="0">
                        <a:solidFill>
                          <a:srgbClr val="000000"/>
                        </a:solidFill>
                        <a:latin typeface="Candara" pitchFamily="34" charset="0"/>
                      </a:endParaRPr>
                    </a:p>
                    <a:p>
                      <a:pPr algn="just" fontAlgn="ctr"/>
                      <a:endParaRPr lang="uk-UA" sz="1600" b="1" i="1" u="none" strike="noStrike" noProof="0" dirty="0" smtClean="0">
                        <a:solidFill>
                          <a:srgbClr val="000000"/>
                        </a:solidFill>
                        <a:latin typeface="Candara" pitchFamily="34" charset="0"/>
                      </a:endParaRPr>
                    </a:p>
                    <a:p>
                      <a:pPr algn="just" fontAlgn="ctr"/>
                      <a:endParaRPr lang="uk-UA" sz="1600" b="1" i="1" u="none" strike="noStrike" noProof="0" dirty="0" smtClean="0">
                        <a:solidFill>
                          <a:srgbClr val="000000"/>
                        </a:solidFill>
                        <a:latin typeface="Candara" pitchFamily="34" charset="0"/>
                      </a:endParaRPr>
                    </a:p>
                    <a:p>
                      <a:pPr algn="just" fontAlgn="ctr"/>
                      <a:endParaRPr lang="uk-UA" sz="1600" b="1" i="1" u="none" strike="noStrike" noProof="0" dirty="0">
                        <a:solidFill>
                          <a:srgbClr val="000000"/>
                        </a:solidFill>
                        <a:latin typeface="Candara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 fontAlgn="ctr">
                        <a:buFont typeface="Wingdings" pitchFamily="2" charset="2"/>
                        <a:buChar char="q"/>
                      </a:pPr>
                      <a:r>
                        <a:rPr lang="uk-UA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ea typeface="+mn-ea"/>
                          <a:cs typeface="+mn-cs"/>
                        </a:rPr>
                        <a:t> Започаткування процесу розробки Національної лісової політики, досягнення консенсусу зі всіма зацікавленими сторонами щодо подальшого розвитку лісового господарства</a:t>
                      </a:r>
                      <a:endParaRPr lang="uk-UA" sz="1600" b="0" i="0" u="none" strike="noStrike" noProof="0" dirty="0">
                        <a:solidFill>
                          <a:srgbClr val="000000"/>
                        </a:solidFill>
                        <a:latin typeface="Candara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194166"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uk-UA" sz="1600" b="1" i="0" u="sng" strike="noStrike" noProof="0" dirty="0" smtClean="0">
                          <a:solidFill>
                            <a:srgbClr val="000000"/>
                          </a:solidFill>
                          <a:latin typeface="Candara" pitchFamily="34" charset="0"/>
                        </a:rPr>
                        <a:t> </a:t>
                      </a:r>
                    </a:p>
                    <a:p>
                      <a:pPr algn="just" fontAlgn="t">
                        <a:spcAft>
                          <a:spcPts val="1200"/>
                        </a:spcAft>
                        <a:buFont typeface="Wingdings" pitchFamily="2" charset="2"/>
                        <a:buChar char="q"/>
                      </a:pPr>
                      <a:r>
                        <a:rPr lang="uk-UA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ea typeface="+mn-ea"/>
                          <a:cs typeface="+mn-cs"/>
                        </a:rPr>
                        <a:t> Запровадження прозорого ринку деревини, орієнтованого на стимулювання поглибленої переробки та забезпечення ефективного використання лісових ресурсів</a:t>
                      </a:r>
                    </a:p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uk-UA" sz="1800" kern="1200" noProof="0" dirty="0" smtClean="0"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  <a:ea typeface="+mn-ea"/>
                          <a:cs typeface="+mn-cs"/>
                        </a:rPr>
                        <a:t>Забезпечення стабільності лісового, податкового і природоохоронного законодавства на довгостроковий період</a:t>
                      </a:r>
                      <a:endParaRPr lang="uk-UA" sz="1800" kern="1200" noProof="0" dirty="0">
                        <a:solidFill>
                          <a:schemeClr val="tx1"/>
                        </a:solidFill>
                        <a:effectLst/>
                        <a:latin typeface="Candara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uk-UA" noProof="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9" name="Picture 1" descr="C:\Users\userpcz\Pictures\Фото-4-зїзд\Закарпаття\DSC05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2670" y="1574745"/>
            <a:ext cx="2921330" cy="1951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pcz\Pictures\Фото-4-зїзд\Волинь\майбутнє в рука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90266"/>
            <a:ext cx="3002507" cy="2025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P3110055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t="6247"/>
          <a:stretch>
            <a:fillRect/>
          </a:stretch>
        </p:blipFill>
        <p:spPr bwMode="auto">
          <a:xfrm>
            <a:off x="6234012" y="4414980"/>
            <a:ext cx="2909987" cy="225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2328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876301" y="198452"/>
            <a:ext cx="7267699" cy="1246495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lnSpc>
                <a:spcPts val="3000"/>
              </a:lnSpc>
            </a:pPr>
            <a:r>
              <a:rPr lang="ru-RU" sz="2800" b="1" spc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Необхідність</a:t>
            </a:r>
            <a:r>
              <a:rPr lang="ru-RU" sz="28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</a:t>
            </a:r>
            <a:r>
              <a:rPr lang="ru-RU" sz="2800" b="1" spc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чіткої</a:t>
            </a:r>
            <a:r>
              <a:rPr lang="ru-RU" sz="28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</a:t>
            </a:r>
            <a:r>
              <a:rPr lang="ru-RU" sz="2800" b="1" spc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лісової</a:t>
            </a:r>
            <a:r>
              <a:rPr lang="ru-RU" sz="28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</a:t>
            </a:r>
            <a:r>
              <a:rPr lang="ru-RU" sz="2800" b="1" spc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політики</a:t>
            </a:r>
            <a:r>
              <a:rPr lang="ru-RU" sz="28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</a:t>
            </a:r>
            <a:br>
              <a:rPr lang="ru-RU" sz="28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</a:br>
            <a:r>
              <a:rPr lang="ru-RU" sz="2800" b="1" spc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і</a:t>
            </a:r>
            <a:r>
              <a:rPr lang="ru-RU" sz="28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</a:t>
            </a:r>
            <a:r>
              <a:rPr lang="ru-RU" sz="2800" b="1" spc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стратегії</a:t>
            </a:r>
            <a:r>
              <a:rPr lang="ru-RU" sz="28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</a:t>
            </a:r>
            <a:r>
              <a:rPr lang="ru-RU" sz="2800" b="1" spc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держави</a:t>
            </a:r>
            <a:r>
              <a:rPr lang="ru-RU" sz="28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</a:t>
            </a:r>
            <a:r>
              <a:rPr lang="ru-RU" sz="2800" b="1" spc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щодо</a:t>
            </a:r>
            <a:r>
              <a:rPr lang="ru-RU" sz="28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</a:t>
            </a:r>
            <a:r>
              <a:rPr lang="ru-RU" sz="2800" b="1" spc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лісів</a:t>
            </a:r>
            <a:r>
              <a:rPr lang="ru-RU" sz="28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та </a:t>
            </a:r>
            <a:r>
              <a:rPr lang="ru-RU" sz="2800" b="1" spc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лісового</a:t>
            </a:r>
            <a:r>
              <a:rPr lang="ru-RU" sz="28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</a:t>
            </a:r>
            <a:r>
              <a:rPr lang="ru-RU" sz="2800" b="1" spc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господарства</a:t>
            </a:r>
            <a:endParaRPr lang="uk-UA" sz="2800" b="1" spc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11" name="Picture 5" descr="C:\Users\userpcz\Documents\Бланки+\logo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890" y="152258"/>
            <a:ext cx="1225279" cy="122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Схема 7"/>
          <p:cNvGraphicFramePr/>
          <p:nvPr/>
        </p:nvGraphicFramePr>
        <p:xfrm>
          <a:off x="204716" y="1869744"/>
          <a:ext cx="8761863" cy="4681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876301" y="274019"/>
            <a:ext cx="7267699" cy="1246495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lnSpc>
                <a:spcPts val="3000"/>
              </a:lnSpc>
            </a:pPr>
            <a:r>
              <a:rPr lang="ru-RU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Забезпечення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</a:t>
            </a:r>
            <a:r>
              <a:rPr lang="ru-RU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прозорості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та </a:t>
            </a:r>
            <a:r>
              <a:rPr lang="ru-RU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удосконалення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</a:t>
            </a:r>
            <a:r>
              <a:rPr lang="ru-RU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лісогосподарської</a:t>
            </a: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практики</a:t>
            </a:r>
            <a:endParaRPr lang="uk-UA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11" name="Picture 5" descr="C:\Users\userpcz\Documents\Бланки+\logo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890" y="152258"/>
            <a:ext cx="1225279" cy="122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Схема 7"/>
          <p:cNvGraphicFramePr/>
          <p:nvPr/>
        </p:nvGraphicFramePr>
        <p:xfrm>
          <a:off x="1" y="1869744"/>
          <a:ext cx="9144000" cy="4681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876301" y="464024"/>
            <a:ext cx="7267699" cy="873957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lnSpc>
                <a:spcPts val="3000"/>
              </a:lnSpc>
            </a:pPr>
            <a:r>
              <a:rPr lang="ru-RU" sz="3200" b="1" spc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Позитивні</a:t>
            </a:r>
            <a:r>
              <a:rPr lang="ru-RU" sz="32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та </a:t>
            </a:r>
            <a:r>
              <a:rPr lang="ru-RU" sz="3200" b="1" spc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негативні</a:t>
            </a:r>
            <a:r>
              <a:rPr lang="ru-RU" sz="32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</a:t>
            </a:r>
            <a:r>
              <a:rPr lang="ru-RU" sz="3200" b="1" spc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законодавчі</a:t>
            </a:r>
            <a:r>
              <a:rPr lang="ru-RU" sz="32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</a:t>
            </a:r>
            <a:r>
              <a:rPr lang="ru-RU" sz="3200" b="1" spc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зміни</a:t>
            </a:r>
            <a:r>
              <a:rPr lang="ru-RU" sz="3200" b="1" spc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 2018 року</a:t>
            </a:r>
            <a:endParaRPr lang="uk-UA" sz="3200" b="1" spc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11" name="Picture 5" descr="C:\Users\userpcz\Documents\Бланки+\logo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890" y="152258"/>
            <a:ext cx="1225279" cy="122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Схема 7"/>
          <p:cNvGraphicFramePr/>
          <p:nvPr/>
        </p:nvGraphicFramePr>
        <p:xfrm>
          <a:off x="204716" y="1869744"/>
          <a:ext cx="8761863" cy="4681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643062"/>
            <a:ext cx="6704919" cy="5214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588224" y="2780928"/>
            <a:ext cx="2555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latin typeface="Candara" pitchFamily="34" charset="0"/>
              </a:rPr>
              <a:t>Стан </a:t>
            </a:r>
            <a:r>
              <a:rPr lang="ru-RU" sz="2000" b="1" dirty="0" err="1" smtClean="0">
                <a:latin typeface="Candara" pitchFamily="34" charset="0"/>
              </a:rPr>
              <a:t>всихання</a:t>
            </a:r>
            <a:r>
              <a:rPr lang="ru-RU" sz="2000" b="1" dirty="0" smtClean="0">
                <a:latin typeface="Candara" pitchFamily="34" charset="0"/>
              </a:rPr>
              <a:t> </a:t>
            </a:r>
            <a:r>
              <a:rPr lang="ru-RU" sz="2000" b="1" dirty="0" err="1" smtClean="0">
                <a:latin typeface="Candara" pitchFamily="34" charset="0"/>
              </a:rPr>
              <a:t>насаджень</a:t>
            </a:r>
            <a:r>
              <a:rPr lang="ru-RU" sz="2000" b="1" dirty="0" smtClean="0">
                <a:latin typeface="Candara" pitchFamily="34" charset="0"/>
              </a:rPr>
              <a:t>, тис. га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38627" y="271011"/>
            <a:ext cx="6565985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Погіршення санітарного стану лісів</a:t>
            </a:r>
            <a:endParaRPr kumimoji="0" lang="uk-UA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pic>
        <p:nvPicPr>
          <p:cNvPr id="13" name="Picture 5" descr="C:\Users\userpcz\Documents\Бланки+\logo-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1224135" cy="12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Диаграмма 7"/>
          <p:cNvGraphicFramePr/>
          <p:nvPr/>
        </p:nvGraphicFramePr>
        <p:xfrm>
          <a:off x="179512" y="2057400"/>
          <a:ext cx="8964488" cy="461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userpcz\Documents\Бланки+\logo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1224135" cy="12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45673" y="176633"/>
            <a:ext cx="7255823" cy="15696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uk-UA" sz="3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Погіршення санітарного стану лісів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uk-UA" sz="3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Наслідки для держави і деревообробки</a:t>
            </a:r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88" y="1637849"/>
            <a:ext cx="1859145" cy="5220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Схема 8"/>
          <p:cNvGraphicFramePr/>
          <p:nvPr/>
        </p:nvGraphicFramePr>
        <p:xfrm>
          <a:off x="1801504" y="1951629"/>
          <a:ext cx="7342495" cy="3957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userpcz\Documents\Бланки+\logo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1224135" cy="12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Нові стандарти інфографіка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2184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Users\userpcz\Documents\Бланки+\logo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224135" cy="12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userpcz\Documents\Бланки+\logo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1224135" cy="12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10048" y="394393"/>
            <a:ext cx="7291448" cy="11493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uk-UA" sz="3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Перепони та виклики на шляху побудови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uk-UA" sz="3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прозорого ринку деревини </a:t>
            </a:r>
            <a:endParaRPr lang="uk-UA" altLang="uk-UA" sz="3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+mj-ea"/>
              <a:cs typeface="+mj-cs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006221" y="1842447"/>
          <a:ext cx="6919415" cy="4735776"/>
        </p:xfrm>
        <a:graphic>
          <a:graphicData uri="http://schemas.openxmlformats.org/drawingml/2006/table">
            <a:tbl>
              <a:tblPr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6919415"/>
              </a:tblGrid>
              <a:tr h="118394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"/>
                        <a:tabLst>
                          <a:tab pos="457200" algn="l"/>
                        </a:tabLst>
                      </a:pPr>
                      <a:r>
                        <a:rPr lang="uk-UA" sz="2000" dirty="0" smtClean="0">
                          <a:latin typeface="Candara" pitchFamily="34" charset="0"/>
                        </a:rPr>
                        <a:t>Відсутність законодавчих та нормативно-правових актів щодо продажу необробленої деревини</a:t>
                      </a:r>
                      <a:endParaRPr lang="uk-UA" sz="20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6805" marR="66805" marT="0" marB="0" anchor="ctr"/>
                </a:tc>
              </a:tr>
              <a:tr h="118394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"/>
                        <a:tabLst>
                          <a:tab pos="457200" algn="l"/>
                        </a:tabLst>
                      </a:pPr>
                      <a:r>
                        <a:rPr lang="uk-UA" sz="2000" dirty="0" smtClean="0">
                          <a:latin typeface="Candara" pitchFamily="34" charset="0"/>
                        </a:rPr>
                        <a:t>Відсутність механізмів стимулювання розвитку  деревообробки орієнтованої на кінцеві продукти споживання </a:t>
                      </a:r>
                      <a:endParaRPr lang="uk-UA" sz="20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6805" marR="66805" marT="0" marB="0" anchor="ctr"/>
                </a:tc>
              </a:tr>
              <a:tr h="118394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"/>
                        <a:tabLst>
                          <a:tab pos="457200" algn="l"/>
                        </a:tabLst>
                      </a:pPr>
                      <a:r>
                        <a:rPr lang="uk-UA" sz="2000" dirty="0">
                          <a:latin typeface="Candara" pitchFamily="34" charset="0"/>
                        </a:rPr>
                        <a:t> </a:t>
                      </a:r>
                      <a:r>
                        <a:rPr lang="uk-UA" sz="2000" dirty="0" smtClean="0">
                          <a:latin typeface="Candara" pitchFamily="34" charset="0"/>
                        </a:rPr>
                        <a:t>Конфлікт </a:t>
                      </a:r>
                      <a:r>
                        <a:rPr lang="uk-UA" sz="2000" dirty="0">
                          <a:latin typeface="Candara" pitchFamily="34" charset="0"/>
                        </a:rPr>
                        <a:t>інтересів, як на територіальному, так і на міжгалузевому рівні</a:t>
                      </a:r>
                      <a:endParaRPr lang="uk-UA" sz="20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6805" marR="66805" marT="0" marB="0" anchor="ctr"/>
                </a:tc>
              </a:tr>
              <a:tr h="118394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"/>
                        <a:tabLst>
                          <a:tab pos="457200" algn="l"/>
                        </a:tabLst>
                      </a:pPr>
                      <a:r>
                        <a:rPr lang="uk-UA" sz="2000" dirty="0">
                          <a:latin typeface="Candara" pitchFamily="34" charset="0"/>
                        </a:rPr>
                        <a:t> Відсутність можливостей сталого та довгострокового сировинного забезпечення інвестицій в деревообробну промисловість та лісове господарство</a:t>
                      </a:r>
                      <a:endParaRPr lang="uk-UA" sz="20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6805" marR="66805" marT="0" marB="0" anchor="ctr"/>
                </a:tc>
              </a:tr>
            </a:tbl>
          </a:graphicData>
        </a:graphic>
      </p:graphicFrame>
      <p:pic>
        <p:nvPicPr>
          <p:cNvPr id="9217" name="Picture 1" descr="C:\Users\userpcz\Pictures\Фото-4-зїзд\Полтава\DSCN5727.JPG"/>
          <p:cNvPicPr>
            <a:picLocks noChangeAspect="1" noChangeArrowheads="1"/>
          </p:cNvPicPr>
          <p:nvPr/>
        </p:nvPicPr>
        <p:blipFill>
          <a:blip r:embed="rId3" cstate="print"/>
          <a:srcRect l="34837" r="35651"/>
          <a:stretch>
            <a:fillRect/>
          </a:stretch>
        </p:blipFill>
        <p:spPr bwMode="auto">
          <a:xfrm>
            <a:off x="0" y="1719616"/>
            <a:ext cx="1815153" cy="5056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5319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313" y="2000250"/>
          <a:ext cx="878687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658"/>
                <a:gridCol w="5474216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Причина</a:t>
                      </a:r>
                      <a:endParaRPr lang="uk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Запобіжники</a:t>
                      </a:r>
                      <a:endParaRPr lang="uk-UA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Тіньовий обіг деревини</a:t>
                      </a:r>
                      <a:endParaRPr lang="uk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Електронний облік деревини для всіх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Овал 6"/>
          <p:cNvSpPr/>
          <p:nvPr/>
        </p:nvSpPr>
        <p:spPr>
          <a:xfrm>
            <a:off x="2643174" y="3429000"/>
            <a:ext cx="4000528" cy="3214710"/>
          </a:xfrm>
          <a:prstGeom prst="ellipse">
            <a:avLst/>
          </a:prstGeom>
          <a:effectLst>
            <a:softEdge rad="3175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3" name="Пятно 1 12"/>
          <p:cNvSpPr/>
          <p:nvPr/>
        </p:nvSpPr>
        <p:spPr>
          <a:xfrm>
            <a:off x="3786188" y="3929063"/>
            <a:ext cx="1857375" cy="2286000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8" name="Стрелка углом 17"/>
          <p:cNvSpPr/>
          <p:nvPr/>
        </p:nvSpPr>
        <p:spPr>
          <a:xfrm>
            <a:off x="1428750" y="5286375"/>
            <a:ext cx="2428875" cy="571500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20" name="Стрелка влево 19"/>
          <p:cNvSpPr/>
          <p:nvPr/>
        </p:nvSpPr>
        <p:spPr>
          <a:xfrm>
            <a:off x="6072188" y="3857625"/>
            <a:ext cx="1571625" cy="1428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43028" name="Прямоугольник 20"/>
          <p:cNvSpPr>
            <a:spLocks noChangeArrowheads="1"/>
          </p:cNvSpPr>
          <p:nvPr/>
        </p:nvSpPr>
        <p:spPr bwMode="auto">
          <a:xfrm>
            <a:off x="142875" y="6072188"/>
            <a:ext cx="2979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600" b="1">
                <a:cs typeface="Times New Roman" pitchFamily="18" charset="0"/>
              </a:rPr>
              <a:t>деревина не обліковується</a:t>
            </a:r>
          </a:p>
          <a:p>
            <a:pPr algn="ctr"/>
            <a:r>
              <a:rPr lang="uk-UA" sz="1600" b="1">
                <a:cs typeface="Times New Roman" pitchFamily="18" charset="0"/>
              </a:rPr>
              <a:t>(1/3 всіх лісів України)</a:t>
            </a:r>
            <a:endParaRPr lang="uk-UA" sz="1600"/>
          </a:p>
        </p:txBody>
      </p:sp>
      <p:sp>
        <p:nvSpPr>
          <p:cNvPr id="43029" name="Прямоугольник 21"/>
          <p:cNvSpPr>
            <a:spLocks noChangeArrowheads="1"/>
          </p:cNvSpPr>
          <p:nvPr/>
        </p:nvSpPr>
        <p:spPr bwMode="auto">
          <a:xfrm>
            <a:off x="6500813" y="4071938"/>
            <a:ext cx="2616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>
                <a:cs typeface="Times New Roman" pitchFamily="18" charset="0"/>
              </a:rPr>
              <a:t>облік лісових ресурсів </a:t>
            </a:r>
          </a:p>
          <a:p>
            <a:pPr algn="ctr"/>
            <a:r>
              <a:rPr lang="uk-UA">
                <a:cs typeface="Times New Roman" pitchFamily="18" charset="0"/>
              </a:rPr>
              <a:t>Держлісагентства </a:t>
            </a:r>
          </a:p>
          <a:p>
            <a:pPr algn="ctr"/>
            <a:r>
              <a:rPr lang="uk-UA">
                <a:cs typeface="Times New Roman" pitchFamily="18" charset="0"/>
              </a:rPr>
              <a:t>в </a:t>
            </a:r>
            <a:r>
              <a:rPr lang="de-DE">
                <a:cs typeface="Times New Roman" pitchFamily="18" charset="0"/>
              </a:rPr>
              <a:t>online </a:t>
            </a:r>
            <a:r>
              <a:rPr lang="uk-UA">
                <a:cs typeface="Times New Roman" pitchFamily="18" charset="0"/>
              </a:rPr>
              <a:t>режимі </a:t>
            </a:r>
            <a:endParaRPr lang="uk-UA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254934"/>
            <a:ext cx="7072361" cy="1015663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altLang="uk-UA" sz="3200" b="1" kern="0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Протидія незаконним рубкам</a:t>
            </a:r>
            <a:endParaRPr lang="ru-RU" altLang="uk-UA" sz="3200" b="1" kern="0" spc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2" name="Picture 5" descr="C:\Users\userpcz\Documents\Бланки+\logo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224135" cy="12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1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1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1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12143</TotalTime>
  <Words>447</Words>
  <Application>Microsoft Office PowerPoint</Application>
  <PresentationFormat>Экран (4:3)</PresentationFormat>
  <Paragraphs>82</Paragraphs>
  <Slides>12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3_Тема1</vt:lpstr>
      <vt:lpstr>2_Тема1</vt:lpstr>
      <vt:lpstr>1_Тема1</vt:lpstr>
      <vt:lpstr>Стан та перспективи розвитку лісового господарства України</vt:lpstr>
      <vt:lpstr>Необхідність чіткої лісової політики  і стратегії держави щодо лісів та лісового господарства</vt:lpstr>
      <vt:lpstr>Забезпечення прозорості та удосконалення лісогосподарської практики</vt:lpstr>
      <vt:lpstr>Позитивні та негативні законодавчі зміни 2018 року</vt:lpstr>
      <vt:lpstr>Слайд 5</vt:lpstr>
      <vt:lpstr>Слайд 6</vt:lpstr>
      <vt:lpstr>Слайд 7</vt:lpstr>
      <vt:lpstr>Слайд 8</vt:lpstr>
      <vt:lpstr>Протидія незаконним рубкам</vt:lpstr>
      <vt:lpstr>Слайд 10</vt:lpstr>
      <vt:lpstr>Розподіл функцій управління</vt:lpstr>
      <vt:lpstr>Ключові напрямки структурно-організаційної та функціональної перебудови ведення лісового господарства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Погрузка контейнера пиловником хвойним 3,9м, 5,9м.</dc:title>
  <dc:creator>Андрей</dc:creator>
  <cp:lastModifiedBy>userpc</cp:lastModifiedBy>
  <cp:revision>775</cp:revision>
  <cp:lastPrinted>2018-08-30T14:32:47Z</cp:lastPrinted>
  <dcterms:created xsi:type="dcterms:W3CDTF">2013-09-04T13:04:37Z</dcterms:created>
  <dcterms:modified xsi:type="dcterms:W3CDTF">2019-03-12T11:51:35Z</dcterms:modified>
</cp:coreProperties>
</file>